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69" r:id="rId10"/>
    <p:sldId id="271" r:id="rId11"/>
    <p:sldId id="273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9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rot="21381971">
            <a:off x="2993777" y="3162397"/>
            <a:ext cx="3237201" cy="399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ROMANS 2:1-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440812">
            <a:off x="1174096" y="1327987"/>
            <a:ext cx="6432012" cy="159144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JUDGMENT</a:t>
            </a:r>
            <a:endParaRPr lang="en-US" sz="7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440812">
            <a:off x="1199880" y="1924422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000" dirty="0" smtClean="0"/>
              <a:t>A WARNING TO HYPOCRITES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137175"/>
            <a:ext cx="8211824" cy="397634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i="1" dirty="0"/>
              <a:t>5 </a:t>
            </a:r>
            <a:r>
              <a:rPr lang="en-US" sz="2900" i="1" dirty="0"/>
              <a:t>But after thy hardness and impenitent heart </a:t>
            </a:r>
            <a:r>
              <a:rPr lang="en-US" sz="2900" i="1" dirty="0" err="1"/>
              <a:t>treasurest</a:t>
            </a:r>
            <a:r>
              <a:rPr lang="en-US" sz="2900" i="1" dirty="0"/>
              <a:t> up unto thyself wrath against the day of wrath and revelation of the righteous judgment of God;</a:t>
            </a:r>
            <a:endParaRPr lang="en-US" sz="2900" dirty="0"/>
          </a:p>
          <a:p>
            <a:pPr algn="l"/>
            <a:r>
              <a:rPr lang="en-US" sz="2900" b="1" i="1" dirty="0"/>
              <a:t>6 </a:t>
            </a:r>
            <a:r>
              <a:rPr lang="en-US" sz="2900" i="1" dirty="0"/>
              <a:t>Who will render to every man according to his deeds:</a:t>
            </a:r>
            <a:endParaRPr lang="en-US" sz="2900" dirty="0"/>
          </a:p>
          <a:p>
            <a:r>
              <a:rPr lang="en-US" sz="2900" dirty="0"/>
              <a:t/>
            </a:r>
            <a:br>
              <a:rPr lang="en-US" sz="2900" dirty="0"/>
            </a:br>
            <a:r>
              <a:rPr lang="en-US" sz="2900" b="1" i="1" dirty="0" smtClean="0"/>
              <a:t> </a:t>
            </a:r>
            <a:endParaRPr lang="en-US" sz="2900" i="1" dirty="0"/>
          </a:p>
          <a:p>
            <a:pPr algn="l"/>
            <a:r>
              <a:rPr lang="en-US" sz="2900" i="1" dirty="0" smtClean="0"/>
              <a:t>The effect of each sin will be considered in all its aspects – its effect on the sinner, on others and on God. As a stone cast into a pond starts the ripples flowing in ever expanding circles till the disturbance reaches the furthermost shore, so sin sets in motion events over which the sinner has not control.</a:t>
            </a:r>
          </a:p>
          <a:p>
            <a:pPr algn="l"/>
            <a:r>
              <a:rPr lang="en-US" sz="2400" dirty="0" smtClean="0"/>
              <a:t>				- John Phillips, Romans Commentary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253370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dirty="0" smtClean="0"/>
              <a:t>What a Hypocrite Forgets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526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3591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i="1" dirty="0"/>
              <a:t>2 </a:t>
            </a:r>
            <a:r>
              <a:rPr lang="en-US" i="1" dirty="0" err="1"/>
              <a:t>Cor</a:t>
            </a:r>
            <a:r>
              <a:rPr lang="en-US" i="1" dirty="0"/>
              <a:t> 5: 10 For we must all appear before the </a:t>
            </a:r>
            <a:r>
              <a:rPr lang="en-US" b="1" i="1" dirty="0"/>
              <a:t>judgment</a:t>
            </a:r>
            <a:r>
              <a:rPr lang="en-US" i="1" dirty="0"/>
              <a:t> </a:t>
            </a:r>
            <a:r>
              <a:rPr lang="en-US" b="1" i="1" dirty="0"/>
              <a:t>seat</a:t>
            </a:r>
            <a:r>
              <a:rPr lang="en-US" i="1" dirty="0"/>
              <a:t> of Christ; that every one may receive the things done in his body, according to that he hath done, whether it be good or bad.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/>
            <a:r>
              <a:rPr lang="en-US" i="1" dirty="0"/>
              <a:t>Romans 14:10 But why dost thou judge thy brother? or why dost thou set at </a:t>
            </a:r>
            <a:r>
              <a:rPr lang="en-US" i="1" dirty="0" err="1"/>
              <a:t>nought</a:t>
            </a:r>
            <a:r>
              <a:rPr lang="en-US" i="1" dirty="0"/>
              <a:t> thy brother? for we shall all stand before the </a:t>
            </a:r>
            <a:r>
              <a:rPr lang="en-US" b="1" i="1" dirty="0"/>
              <a:t>judgment seat</a:t>
            </a:r>
            <a:r>
              <a:rPr lang="en-US" i="1" dirty="0"/>
              <a:t> of Christ.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7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793617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Will you consider your own heart this morning?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 smtClean="0"/>
              <a:t>Have you been comparing yourself to others?</a:t>
            </a:r>
          </a:p>
          <a:p>
            <a:pPr marL="457200" indent="-457200" algn="l">
              <a:buFontTx/>
              <a:buChar char="-"/>
            </a:pPr>
            <a:r>
              <a:rPr lang="en-US" sz="3200" b="1" dirty="0" smtClean="0"/>
              <a:t>Are you truly thankful for Christ’s riches and goodness towards you?</a:t>
            </a:r>
            <a:endParaRPr lang="en-US" sz="3200" b="1" dirty="0"/>
          </a:p>
          <a:p>
            <a:pPr algn="l"/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6622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137175"/>
            <a:ext cx="8211824" cy="397634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1" i="1" dirty="0" smtClean="0"/>
              <a:t>1 </a:t>
            </a:r>
            <a:r>
              <a:rPr lang="en-US" sz="1800" i="1" dirty="0" smtClean="0"/>
              <a:t>Therefore </a:t>
            </a:r>
            <a:r>
              <a:rPr lang="en-US" sz="1800" i="1" dirty="0"/>
              <a:t>thou art inexcusable, O man, whosoever thou art that </a:t>
            </a:r>
            <a:r>
              <a:rPr lang="en-US" sz="1800" i="1" dirty="0" err="1"/>
              <a:t>judgest</a:t>
            </a:r>
            <a:r>
              <a:rPr lang="en-US" sz="1800" i="1" dirty="0"/>
              <a:t>: for wherein thou </a:t>
            </a:r>
            <a:r>
              <a:rPr lang="en-US" sz="1800" i="1" dirty="0" err="1"/>
              <a:t>judgest</a:t>
            </a:r>
            <a:r>
              <a:rPr lang="en-US" sz="1800" i="1" dirty="0"/>
              <a:t> another, thou </a:t>
            </a:r>
            <a:r>
              <a:rPr lang="en-US" sz="1800" i="1" dirty="0" err="1"/>
              <a:t>condemnest</a:t>
            </a:r>
            <a:r>
              <a:rPr lang="en-US" sz="1800" i="1" dirty="0"/>
              <a:t> thyself; for thou that </a:t>
            </a:r>
            <a:r>
              <a:rPr lang="en-US" sz="1800" i="1" dirty="0" err="1"/>
              <a:t>judgest</a:t>
            </a:r>
            <a:r>
              <a:rPr lang="en-US" sz="1800" i="1" dirty="0"/>
              <a:t> </a:t>
            </a:r>
            <a:r>
              <a:rPr lang="en-US" sz="1800" i="1" dirty="0" err="1"/>
              <a:t>doest</a:t>
            </a:r>
            <a:r>
              <a:rPr lang="en-US" sz="1800" i="1" dirty="0"/>
              <a:t> the same </a:t>
            </a:r>
            <a:r>
              <a:rPr lang="en-US" sz="1800" i="1" dirty="0" smtClean="0"/>
              <a:t>things. 2. </a:t>
            </a:r>
            <a:r>
              <a:rPr lang="en-US" sz="1900" i="1" dirty="0" smtClean="0"/>
              <a:t>But </a:t>
            </a:r>
            <a:r>
              <a:rPr lang="en-US" sz="1900" i="1" dirty="0"/>
              <a:t>we are sure that the judgment of God is according to truth against them which commit such </a:t>
            </a:r>
            <a:r>
              <a:rPr lang="en-US" sz="1900" i="1" dirty="0" smtClean="0"/>
              <a:t>things</a:t>
            </a:r>
          </a:p>
          <a:p>
            <a:pPr algn="l"/>
            <a:endParaRPr lang="en-US" sz="1900" i="1" dirty="0"/>
          </a:p>
          <a:p>
            <a:pPr algn="l"/>
            <a:endParaRPr lang="en-US" sz="1900" i="1" dirty="0"/>
          </a:p>
          <a:p>
            <a:pPr algn="l"/>
            <a:r>
              <a:rPr lang="en-US" sz="2400" dirty="0"/>
              <a:t>A </a:t>
            </a:r>
            <a:r>
              <a:rPr lang="en-US" sz="2400" dirty="0" smtClean="0"/>
              <a:t>hypocrite is a person who feels </a:t>
            </a:r>
            <a:r>
              <a:rPr lang="en-US" sz="2400" dirty="0"/>
              <a:t>like other people's sins are worse than their own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i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253370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dirty="0" smtClean="0"/>
              <a:t>How a Hypocrite Feels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6" y="1"/>
            <a:ext cx="8160063" cy="5309936"/>
          </a:xfrm>
        </p:spPr>
        <p:txBody>
          <a:bodyPr>
            <a:noAutofit/>
          </a:bodyPr>
          <a:lstStyle/>
          <a:p>
            <a:pPr algn="l"/>
            <a:r>
              <a:rPr lang="en-US" sz="1800" b="1" i="1" dirty="0" smtClean="0"/>
              <a:t>2 Samuel 12:1  </a:t>
            </a:r>
            <a:r>
              <a:rPr lang="en-US" sz="1800" i="1" dirty="0" smtClean="0"/>
              <a:t>And the Lord sent Nathan unto David. And he came unto him, and said unto him, There were two men in one city; the one rich, and the other poor. </a:t>
            </a:r>
            <a:r>
              <a:rPr lang="en-US" sz="1800" b="1" i="1" dirty="0" smtClean="0"/>
              <a:t>2 </a:t>
            </a:r>
            <a:r>
              <a:rPr lang="en-US" sz="1800" i="1" dirty="0" smtClean="0"/>
              <a:t>The rich man had exceeding many flocks and herds: </a:t>
            </a:r>
            <a:r>
              <a:rPr lang="en-US" sz="1800" b="1" i="1" dirty="0" smtClean="0"/>
              <a:t>3 </a:t>
            </a:r>
            <a:r>
              <a:rPr lang="en-US" sz="1800" i="1" dirty="0" smtClean="0"/>
              <a:t>But the poor man had nothing, save one little ewe lamb, which he had bought and nourished up: and it grew up together with him, and with his children; it did eat of his own meat, and drank of his own cup, and lay in his bosom, and was unto him as a daughter. </a:t>
            </a:r>
            <a:r>
              <a:rPr lang="en-US" sz="1800" b="1" i="1" dirty="0" smtClean="0"/>
              <a:t>4 </a:t>
            </a:r>
            <a:r>
              <a:rPr lang="en-US" sz="1800" i="1" dirty="0" smtClean="0"/>
              <a:t>And there came a </a:t>
            </a:r>
            <a:r>
              <a:rPr lang="en-US" sz="1800" i="1" dirty="0" err="1" smtClean="0"/>
              <a:t>traveller</a:t>
            </a:r>
            <a:r>
              <a:rPr lang="en-US" sz="1800" i="1" dirty="0" smtClean="0"/>
              <a:t> unto the rich man, and he spared to take of his own flock and of his own herd, to dress for the wayfaring man that was come unto him; but took the poor man's lamb, and dressed it for the man that was come to him. </a:t>
            </a:r>
            <a:r>
              <a:rPr lang="en-US" sz="1800" b="1" i="1" dirty="0" smtClean="0"/>
              <a:t>5 </a:t>
            </a:r>
            <a:r>
              <a:rPr lang="en-US" sz="1800" i="1" dirty="0" smtClean="0"/>
              <a:t>And David's anger was greatly kindled against the man; and he said to Nathan, As the Lord </a:t>
            </a:r>
            <a:r>
              <a:rPr lang="en-US" sz="1800" i="1" dirty="0" err="1" smtClean="0"/>
              <a:t>liveth</a:t>
            </a:r>
            <a:r>
              <a:rPr lang="en-US" sz="1800" i="1" dirty="0" smtClean="0"/>
              <a:t>, the man that hath done this thing shall surely die: </a:t>
            </a:r>
            <a:r>
              <a:rPr lang="en-US" sz="1800" b="1" i="1" dirty="0" smtClean="0"/>
              <a:t>6 </a:t>
            </a:r>
            <a:r>
              <a:rPr lang="en-US" sz="1800" i="1" dirty="0" smtClean="0"/>
              <a:t>And he shall restore the lamb fourfold, because he did this thing, and because he had no pity. </a:t>
            </a:r>
            <a:r>
              <a:rPr lang="en-US" sz="1800" b="1" i="1" dirty="0" smtClean="0"/>
              <a:t>7 </a:t>
            </a:r>
            <a:r>
              <a:rPr lang="en-US" sz="1800" i="1" dirty="0" smtClean="0"/>
              <a:t>And Nathan said to David, Thou art the man.</a:t>
            </a:r>
            <a:endParaRPr lang="en-US" sz="1800" dirty="0" smtClean="0"/>
          </a:p>
          <a:p>
            <a:pPr algn="l"/>
            <a:r>
              <a:rPr lang="en-US" sz="1725" dirty="0" smtClean="0"/>
              <a:t/>
            </a:r>
            <a:br>
              <a:rPr lang="en-US" sz="1725" dirty="0" smtClean="0"/>
            </a:br>
            <a:endParaRPr lang="en-US" sz="1725" dirty="0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/>
              <a:t>PRINCIPLE #1 </a:t>
            </a:r>
            <a:endParaRPr lang="en-US" sz="4000" b="1" dirty="0" smtClean="0"/>
          </a:p>
          <a:p>
            <a:pPr algn="l"/>
            <a:r>
              <a:rPr lang="en-US" sz="3200" b="1" dirty="0" smtClean="0"/>
              <a:t>The </a:t>
            </a:r>
            <a:r>
              <a:rPr lang="en-US" sz="3200" b="1" dirty="0"/>
              <a:t>only standard worth holding ourselves to is </a:t>
            </a:r>
            <a:r>
              <a:rPr lang="en-US" sz="3200" b="1" dirty="0" smtClean="0"/>
              <a:t>the measure </a:t>
            </a:r>
            <a:r>
              <a:rPr lang="en-US" sz="3200" b="1" dirty="0"/>
              <a:t>of Christ.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137175"/>
            <a:ext cx="8211824" cy="397634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i="1" dirty="0" smtClean="0"/>
              <a:t>3 </a:t>
            </a:r>
            <a:r>
              <a:rPr lang="en-US" sz="2600" i="1" dirty="0"/>
              <a:t>And </a:t>
            </a:r>
            <a:r>
              <a:rPr lang="en-US" sz="2600" i="1" dirty="0" err="1"/>
              <a:t>thinkest</a:t>
            </a:r>
            <a:r>
              <a:rPr lang="en-US" sz="2600" i="1" dirty="0"/>
              <a:t> thou this, O man, that </a:t>
            </a:r>
            <a:r>
              <a:rPr lang="en-US" sz="2600" i="1" dirty="0" err="1"/>
              <a:t>judgest</a:t>
            </a:r>
            <a:r>
              <a:rPr lang="en-US" sz="2600" i="1" dirty="0"/>
              <a:t> them which do such things, and </a:t>
            </a:r>
            <a:r>
              <a:rPr lang="en-US" sz="2600" i="1" dirty="0" err="1"/>
              <a:t>doest</a:t>
            </a:r>
            <a:r>
              <a:rPr lang="en-US" sz="2600" i="1" dirty="0"/>
              <a:t> the same, that thou shalt escape the judgment of God?</a:t>
            </a:r>
            <a:endParaRPr lang="en-US" sz="2600" dirty="0"/>
          </a:p>
          <a:p>
            <a:r>
              <a:rPr lang="en-US" sz="2600" dirty="0"/>
              <a:t/>
            </a:r>
            <a:br>
              <a:rPr lang="en-US" sz="2600" dirty="0"/>
            </a:br>
            <a:r>
              <a:rPr lang="en-US" sz="2600" b="1" i="1" dirty="0" smtClean="0"/>
              <a:t> </a:t>
            </a:r>
            <a:endParaRPr lang="en-US" sz="2600" i="1" dirty="0"/>
          </a:p>
          <a:p>
            <a:pPr algn="l"/>
            <a:r>
              <a:rPr lang="en-US" dirty="0" smtClean="0"/>
              <a:t>God promises judgment for hypocrites.</a:t>
            </a:r>
          </a:p>
          <a:p>
            <a:pPr algn="l"/>
            <a:r>
              <a:rPr lang="en-US" dirty="0" smtClean="0"/>
              <a:t>2 Samuel 12:7-14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253370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dirty="0" smtClean="0"/>
              <a:t>What a Hypocrite Finds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92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6" y="421371"/>
            <a:ext cx="8160063" cy="435917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i="1" dirty="0"/>
              <a:t>Luke 18:9 </a:t>
            </a:r>
            <a:r>
              <a:rPr lang="en-US" i="1" dirty="0"/>
              <a:t>And he </a:t>
            </a:r>
            <a:r>
              <a:rPr lang="en-US" i="1" dirty="0" err="1"/>
              <a:t>spake</a:t>
            </a:r>
            <a:r>
              <a:rPr lang="en-US" i="1" dirty="0"/>
              <a:t> this parable unto certain which trusted in themselves that they were righteous, and despised </a:t>
            </a:r>
            <a:r>
              <a:rPr lang="en-US" i="1" dirty="0" smtClean="0"/>
              <a:t>others:</a:t>
            </a:r>
            <a:r>
              <a:rPr lang="en-US" b="1" i="1" dirty="0" smtClean="0"/>
              <a:t>10 </a:t>
            </a:r>
            <a:r>
              <a:rPr lang="en-US" i="1" dirty="0"/>
              <a:t>Two men went up into the </a:t>
            </a:r>
            <a:r>
              <a:rPr lang="en-US" i="1" dirty="0" smtClean="0"/>
              <a:t>temple </a:t>
            </a:r>
            <a:r>
              <a:rPr lang="en-US" i="1" dirty="0"/>
              <a:t>to pray; the one a Pharisee, and the other a </a:t>
            </a:r>
            <a:r>
              <a:rPr lang="en-US" i="1" dirty="0" smtClean="0"/>
              <a:t>publican.</a:t>
            </a:r>
            <a:r>
              <a:rPr lang="en-US" dirty="0" smtClean="0"/>
              <a:t> </a:t>
            </a:r>
            <a:r>
              <a:rPr lang="en-US" b="1" i="1" dirty="0" smtClean="0"/>
              <a:t>11 </a:t>
            </a:r>
            <a:r>
              <a:rPr lang="en-US" i="1" dirty="0"/>
              <a:t>The Pharisee stood and prayed thus with himself, God, I thank thee, that I am not as other men are, </a:t>
            </a:r>
            <a:r>
              <a:rPr lang="en-US" i="1" dirty="0" err="1"/>
              <a:t>extortioners</a:t>
            </a:r>
            <a:r>
              <a:rPr lang="en-US" i="1" dirty="0"/>
              <a:t>, unjust, adulterers, or even as this </a:t>
            </a:r>
            <a:r>
              <a:rPr lang="en-US" i="1" dirty="0" smtClean="0"/>
              <a:t>publican.</a:t>
            </a:r>
            <a:r>
              <a:rPr lang="en-US" dirty="0" smtClean="0"/>
              <a:t> </a:t>
            </a:r>
            <a:r>
              <a:rPr lang="en-US" b="1" i="1" dirty="0" smtClean="0"/>
              <a:t>12 </a:t>
            </a:r>
            <a:r>
              <a:rPr lang="en-US" i="1" dirty="0"/>
              <a:t>I fast twice in the week, I give tithes of all that I </a:t>
            </a:r>
            <a:r>
              <a:rPr lang="en-US" i="1" dirty="0" smtClean="0"/>
              <a:t>possess.</a:t>
            </a:r>
            <a:r>
              <a:rPr lang="en-US" b="1" i="1" dirty="0" smtClean="0"/>
              <a:t>13 </a:t>
            </a:r>
            <a:r>
              <a:rPr lang="en-US" i="1" dirty="0"/>
              <a:t>And the publican, standing afar off, would not lift up so much as his eyes unto heaven, but smote upon his breast, saying, God be merciful to me a </a:t>
            </a:r>
            <a:r>
              <a:rPr lang="en-US" i="1" dirty="0" smtClean="0"/>
              <a:t>sinner.</a:t>
            </a:r>
            <a:r>
              <a:rPr lang="en-US" b="1" i="1" dirty="0" smtClean="0"/>
              <a:t>14 </a:t>
            </a:r>
            <a:r>
              <a:rPr lang="en-US" i="1" dirty="0"/>
              <a:t>I tell you, this man went down to his house justified rather than the other: for every one that </a:t>
            </a:r>
            <a:r>
              <a:rPr lang="en-US" i="1" dirty="0" err="1"/>
              <a:t>exalteth</a:t>
            </a:r>
            <a:r>
              <a:rPr lang="en-US" i="1" dirty="0"/>
              <a:t> himself shall be abased; and he that </a:t>
            </a:r>
            <a:r>
              <a:rPr lang="en-US" i="1" dirty="0" err="1"/>
              <a:t>humbleth</a:t>
            </a:r>
            <a:r>
              <a:rPr lang="en-US" i="1" dirty="0"/>
              <a:t> himself shall be exalted.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5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/>
              <a:t>PRINCIPLE</a:t>
            </a:r>
            <a:r>
              <a:rPr lang="en-US" sz="4000" dirty="0"/>
              <a:t> #2 </a:t>
            </a:r>
            <a:endParaRPr lang="en-US" sz="4000" dirty="0" smtClean="0"/>
          </a:p>
          <a:p>
            <a:pPr algn="l"/>
            <a:r>
              <a:rPr lang="en-US" sz="3200" dirty="0" smtClean="0"/>
              <a:t>While </a:t>
            </a:r>
            <a:r>
              <a:rPr lang="en-US" sz="3200" dirty="0"/>
              <a:t>we all struggle with hypocrisy, </a:t>
            </a:r>
            <a:endParaRPr lang="en-US" sz="3200" dirty="0" smtClean="0"/>
          </a:p>
          <a:p>
            <a:pPr algn="l"/>
            <a:r>
              <a:rPr lang="en-US" sz="3200" dirty="0" smtClean="0"/>
              <a:t>When we </a:t>
            </a:r>
            <a:r>
              <a:rPr lang="en-US" sz="3200" dirty="0"/>
              <a:t>invite Christian </a:t>
            </a:r>
            <a:r>
              <a:rPr lang="en-US" sz="3200" dirty="0" smtClean="0"/>
              <a:t>accountability into our lives, we avert </a:t>
            </a:r>
            <a:r>
              <a:rPr lang="en-US" sz="3200" dirty="0"/>
              <a:t>the </a:t>
            </a:r>
            <a:r>
              <a:rPr lang="en-US" sz="3200" dirty="0" smtClean="0"/>
              <a:t>judgment </a:t>
            </a:r>
          </a:p>
          <a:p>
            <a:pPr algn="l"/>
            <a:r>
              <a:rPr lang="en-US" sz="3200" dirty="0" smtClean="0"/>
              <a:t>of </a:t>
            </a:r>
            <a:r>
              <a:rPr lang="en-US" sz="3200" dirty="0"/>
              <a:t>God.</a:t>
            </a:r>
          </a:p>
        </p:txBody>
      </p:sp>
    </p:spTree>
    <p:extLst>
      <p:ext uri="{BB962C8B-B14F-4D97-AF65-F5344CB8AC3E}">
        <p14:creationId xmlns:p14="http://schemas.microsoft.com/office/powerpoint/2010/main" val="415802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137175"/>
            <a:ext cx="8211824" cy="397634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/>
              <a:t>4 </a:t>
            </a:r>
            <a:r>
              <a:rPr lang="en-US" i="1" dirty="0"/>
              <a:t>Or </a:t>
            </a:r>
            <a:r>
              <a:rPr lang="en-US" i="1" dirty="0" err="1"/>
              <a:t>despisest</a:t>
            </a:r>
            <a:r>
              <a:rPr lang="en-US" i="1" dirty="0"/>
              <a:t> thou the riches of his goodness and forbearance and longsuffering; not knowing that the goodness of God </a:t>
            </a:r>
            <a:r>
              <a:rPr lang="en-US" i="1" dirty="0" err="1"/>
              <a:t>leadeth</a:t>
            </a:r>
            <a:r>
              <a:rPr lang="en-US" i="1" dirty="0"/>
              <a:t> thee to repentance?</a:t>
            </a:r>
            <a:endParaRPr lang="en-US" sz="2400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i="1" dirty="0" smtClean="0"/>
              <a:t> </a:t>
            </a:r>
            <a:endParaRPr lang="en-US" sz="1800" i="1" dirty="0"/>
          </a:p>
          <a:p>
            <a:pPr algn="l"/>
            <a:r>
              <a:rPr lang="en-US" dirty="0"/>
              <a:t>Who hates riches? Who hates being treated with goodness? Who hates forbearance</a:t>
            </a:r>
            <a:r>
              <a:rPr lang="en-US" dirty="0" smtClean="0"/>
              <a:t>?</a:t>
            </a:r>
          </a:p>
          <a:p>
            <a:pPr algn="l"/>
            <a:endParaRPr lang="en-US" sz="2400" dirty="0"/>
          </a:p>
          <a:p>
            <a:pPr algn="l"/>
            <a:r>
              <a:rPr lang="en-US" i="1" dirty="0"/>
              <a:t>Romans 1:21 </a:t>
            </a:r>
            <a:r>
              <a:rPr lang="en-US" i="1" u="sng" dirty="0"/>
              <a:t>Because that, when they knew God, they glorified him not as God, </a:t>
            </a:r>
            <a:r>
              <a:rPr lang="en-US" b="1" i="1" u="sng" dirty="0"/>
              <a:t>neither were thankful</a:t>
            </a:r>
            <a:r>
              <a:rPr lang="en-US" i="1" u="sng" dirty="0"/>
              <a:t>;</a:t>
            </a:r>
            <a:r>
              <a:rPr lang="en-US" i="1" dirty="0"/>
              <a:t> but became vain in their imaginations, and their foolish heart was darkened.</a:t>
            </a:r>
            <a:endParaRPr lang="en-US" sz="2400" dirty="0"/>
          </a:p>
          <a:p>
            <a:pPr algn="l"/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253370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600" dirty="0" smtClean="0"/>
              <a:t>What a Hypocrite Forgets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483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793617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/>
              <a:t>PRINCIPLE #3 </a:t>
            </a:r>
            <a:endParaRPr lang="en-US" sz="4000" b="1" dirty="0" smtClean="0"/>
          </a:p>
          <a:p>
            <a:pPr algn="l"/>
            <a:r>
              <a:rPr lang="en-US" sz="3200" b="1" dirty="0" smtClean="0"/>
              <a:t>A </a:t>
            </a:r>
            <a:r>
              <a:rPr lang="en-US" sz="3200" b="1" dirty="0"/>
              <a:t>repentant person is willfully thankful. </a:t>
            </a:r>
            <a:endParaRPr lang="en-US" sz="3200" b="1" dirty="0" smtClean="0"/>
          </a:p>
          <a:p>
            <a:pPr algn="l"/>
            <a:r>
              <a:rPr lang="en-US" sz="3200" b="1" dirty="0" smtClean="0"/>
              <a:t>A </a:t>
            </a:r>
            <a:r>
              <a:rPr lang="en-US" sz="3200" b="1" dirty="0"/>
              <a:t>thankful person is always willing to repent. </a:t>
            </a:r>
          </a:p>
          <a:p>
            <a:pPr algn="l"/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34300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528</TotalTime>
  <Words>492</Words>
  <Application>Microsoft Office PowerPoint</Application>
  <PresentationFormat>On-screen Show (16:9)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Adelle-Regular</vt:lpstr>
      <vt:lpstr>Apple Chancery</vt:lpstr>
      <vt:lpstr>Arial</vt:lpstr>
      <vt:lpstr>Trebuchet MS</vt:lpstr>
      <vt:lpstr>Default</vt:lpstr>
      <vt:lpstr>JUDGMENT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LFBI</cp:lastModifiedBy>
  <cp:revision>27</cp:revision>
  <dcterms:created xsi:type="dcterms:W3CDTF">2014-03-26T14:03:34Z</dcterms:created>
  <dcterms:modified xsi:type="dcterms:W3CDTF">2016-11-22T17:46:08Z</dcterms:modified>
</cp:coreProperties>
</file>