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9" r:id="rId3"/>
    <p:sldId id="312" r:id="rId4"/>
    <p:sldId id="323" r:id="rId5"/>
    <p:sldId id="324" r:id="rId6"/>
    <p:sldId id="326" r:id="rId7"/>
    <p:sldId id="327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7" r:id="rId16"/>
    <p:sldId id="336" r:id="rId17"/>
    <p:sldId id="338" r:id="rId18"/>
    <p:sldId id="339" r:id="rId19"/>
    <p:sldId id="340" r:id="rId20"/>
    <p:sldId id="341" r:id="rId21"/>
    <p:sldId id="342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90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1381971">
            <a:off x="3614826" y="3410644"/>
            <a:ext cx="1883944" cy="2113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1381971">
            <a:off x="3614826" y="3410644"/>
            <a:ext cx="1883944" cy="2113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 rot="21440812">
            <a:off x="1174096" y="1766750"/>
            <a:ext cx="6432012" cy="1591442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42143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42143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42143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21427123">
            <a:off x="2891573" y="279539"/>
            <a:ext cx="3298948" cy="87854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 rot="21381971">
            <a:off x="2797286" y="3611576"/>
            <a:ext cx="3237201" cy="399295"/>
          </a:xfrm>
        </p:spPr>
        <p:txBody>
          <a:bodyPr>
            <a:noAutofit/>
          </a:bodyPr>
          <a:lstStyle/>
          <a:p>
            <a:r>
              <a:rPr lang="en-US" sz="2400" dirty="0" smtClean="0"/>
              <a:t>ROMANS 3:9-24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1440812">
            <a:off x="598632" y="1165430"/>
            <a:ext cx="7858091" cy="1944290"/>
          </a:xfrm>
        </p:spPr>
        <p:txBody>
          <a:bodyPr>
            <a:noAutofit/>
          </a:bodyPr>
          <a:lstStyle/>
          <a:p>
            <a:r>
              <a:rPr lang="en-US" sz="5200" dirty="0" smtClean="0"/>
              <a:t>ROMANS</a:t>
            </a:r>
            <a:endParaRPr lang="en-US" sz="52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 rot="21440812">
            <a:off x="541348" y="2136585"/>
            <a:ext cx="7935757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2800" dirty="0" smtClean="0"/>
              <a:t>MANKIND AND THE WAY OF THE GUILTY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i="1" dirty="0"/>
              <a:t>Rev. 3:17 Because thou </a:t>
            </a:r>
            <a:r>
              <a:rPr lang="en-US" sz="2800" i="1" dirty="0" err="1"/>
              <a:t>sayest</a:t>
            </a:r>
            <a:r>
              <a:rPr lang="en-US" sz="2800" i="1" dirty="0"/>
              <a:t>, I am rich, and increased with goods, </a:t>
            </a:r>
            <a:r>
              <a:rPr lang="en-US" sz="2800" i="1" u="sng" dirty="0"/>
              <a:t>and have need of nothing</a:t>
            </a:r>
            <a:r>
              <a:rPr lang="en-US" sz="2800" i="1" dirty="0"/>
              <a:t>; and </a:t>
            </a:r>
            <a:r>
              <a:rPr lang="en-US" sz="2800" i="1" dirty="0" err="1"/>
              <a:t>knowest</a:t>
            </a:r>
            <a:r>
              <a:rPr lang="en-US" sz="2800" i="1" dirty="0"/>
              <a:t> not that thou art </a:t>
            </a:r>
            <a:r>
              <a:rPr lang="en-US" sz="2800" i="1" u="sng" dirty="0"/>
              <a:t>wretched, and miserable, and poor, and </a:t>
            </a:r>
            <a:r>
              <a:rPr lang="en-US" sz="2800" b="1" i="1" u="sng" dirty="0"/>
              <a:t>blind</a:t>
            </a:r>
            <a:r>
              <a:rPr lang="en-US" sz="2800" i="1" u="sng" dirty="0"/>
              <a:t>, and naked:</a:t>
            </a:r>
            <a:endParaRPr lang="en-US" sz="2800" dirty="0"/>
          </a:p>
          <a:p>
            <a:pPr algn="l"/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John 9:39 And Jesus said, For judgment I am come into this world, </a:t>
            </a:r>
            <a:r>
              <a:rPr lang="en-US" sz="2800" i="1" u="sng" dirty="0"/>
              <a:t>that they which see not might see</a:t>
            </a:r>
            <a:r>
              <a:rPr lang="en-US" sz="2800" i="1" dirty="0"/>
              <a:t>; and that they which see might be made blind.</a:t>
            </a:r>
            <a:endParaRPr lang="en-US" sz="2800" dirty="0"/>
          </a:p>
          <a:p>
            <a:pPr algn="l"/>
            <a:r>
              <a:rPr lang="en-US" sz="2000" dirty="0"/>
              <a:t/>
            </a:r>
            <a:br>
              <a:rPr lang="en-US" sz="2000" dirty="0"/>
            </a:b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390830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563266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sz="2400" b="1" i="1" dirty="0"/>
              <a:t>2 Timothy 3:1 </a:t>
            </a:r>
            <a:r>
              <a:rPr lang="en-US" sz="2400" i="1" dirty="0"/>
              <a:t>This know also, that in the last days perilous times shall come. </a:t>
            </a:r>
            <a:r>
              <a:rPr lang="en-US" sz="2400" b="1" i="1" dirty="0"/>
              <a:t>2 </a:t>
            </a:r>
            <a:r>
              <a:rPr lang="en-US" sz="2400" i="1" dirty="0"/>
              <a:t>For men shall be lovers of their own selves, covetous, boasters, proud, blasphemers, disobedient to parents, unthankful, unholy, </a:t>
            </a:r>
            <a:r>
              <a:rPr lang="en-US" sz="2400" b="1" i="1" dirty="0"/>
              <a:t>3 </a:t>
            </a:r>
            <a:r>
              <a:rPr lang="en-US" sz="2400" i="1" dirty="0"/>
              <a:t>Without natural affection, trucebreakers, false accusers, incontinent, fierce, despisers of those that are good, </a:t>
            </a:r>
            <a:r>
              <a:rPr lang="en-US" sz="2400" b="1" i="1" dirty="0"/>
              <a:t>4 </a:t>
            </a:r>
            <a:r>
              <a:rPr lang="en-US" sz="2400" i="1" dirty="0"/>
              <a:t>Traitors, heady, </a:t>
            </a:r>
            <a:r>
              <a:rPr lang="en-US" sz="2400" i="1" dirty="0" err="1"/>
              <a:t>highminded</a:t>
            </a:r>
            <a:r>
              <a:rPr lang="en-US" sz="2400" i="1" dirty="0"/>
              <a:t>, lovers of pleasures more than lovers of God; </a:t>
            </a:r>
            <a:r>
              <a:rPr lang="en-US" sz="2400" b="1" i="1" u="sng" dirty="0"/>
              <a:t>5 Having a form of godliness, but denying the power thereof:</a:t>
            </a:r>
            <a:r>
              <a:rPr lang="en-US" sz="2400" i="1" dirty="0"/>
              <a:t> from such turn away. </a:t>
            </a:r>
            <a:r>
              <a:rPr lang="en-US" sz="2400" b="1" i="1" dirty="0"/>
              <a:t>6 </a:t>
            </a:r>
            <a:r>
              <a:rPr lang="en-US" sz="2400" i="1" dirty="0"/>
              <a:t>For of this sort are they which creep into houses, and lead captive silly women laden with sins, led away with divers lusts,</a:t>
            </a:r>
            <a:r>
              <a:rPr lang="en-US" sz="2400" i="1" u="sng" dirty="0"/>
              <a:t> </a:t>
            </a:r>
            <a:r>
              <a:rPr lang="en-US" sz="2400" b="1" i="1" u="sng" dirty="0"/>
              <a:t>7 </a:t>
            </a:r>
            <a:r>
              <a:rPr lang="en-US" sz="2400" i="1" u="sng" dirty="0"/>
              <a:t>Ever learning, and never able to come to the knowledge of the truth.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185264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517109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b="1" i="1" dirty="0"/>
              <a:t>12 </a:t>
            </a:r>
            <a:r>
              <a:rPr lang="en-US" i="1" dirty="0"/>
              <a:t>They are all gone out of the way, they </a:t>
            </a:r>
            <a:r>
              <a:rPr lang="en-US" i="1" u="sng" dirty="0"/>
              <a:t>are together become unprofitable</a:t>
            </a:r>
            <a:r>
              <a:rPr lang="en-US" i="1" dirty="0"/>
              <a:t>; there is none that doeth good, no, not one</a:t>
            </a:r>
            <a:r>
              <a:rPr lang="en-US" i="1" dirty="0" smtClean="0"/>
              <a:t>.</a:t>
            </a:r>
          </a:p>
          <a:p>
            <a:pPr algn="l"/>
            <a:endParaRPr lang="en-US" sz="2000" i="1" dirty="0"/>
          </a:p>
          <a:p>
            <a:pPr algn="l"/>
            <a:r>
              <a:rPr lang="en-US" sz="2800" dirty="0" smtClean="0"/>
              <a:t>Everyone wants their life to be valuable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200" b="1" u="sng" dirty="0"/>
              <a:t>#2 Bankruptcy in Their Deeds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603700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b="1" dirty="0" smtClean="0"/>
              <a:t>KEY POINT</a:t>
            </a:r>
          </a:p>
          <a:p>
            <a:pPr algn="l"/>
            <a:r>
              <a:rPr lang="en-US" b="1" dirty="0" smtClean="0"/>
              <a:t>Without </a:t>
            </a:r>
            <a:r>
              <a:rPr lang="en-US" b="1" dirty="0"/>
              <a:t>acknowledging sin there can be no pardon, without a pardon there is no part, without a part there is no purpose and without purpose there can be no profit.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539738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517109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b="1" i="1" dirty="0"/>
              <a:t>13 </a:t>
            </a:r>
            <a:r>
              <a:rPr lang="en-US" i="1" dirty="0"/>
              <a:t>Their throat is an open </a:t>
            </a:r>
            <a:r>
              <a:rPr lang="en-US" i="1" dirty="0" err="1"/>
              <a:t>sepulchre</a:t>
            </a:r>
            <a:r>
              <a:rPr lang="en-US" i="1" dirty="0"/>
              <a:t>; with their tongues they have used deceit; the poison of asps is under their lips: </a:t>
            </a:r>
            <a:r>
              <a:rPr lang="en-US" b="1" i="1" dirty="0"/>
              <a:t>14 </a:t>
            </a:r>
            <a:r>
              <a:rPr lang="en-US" i="1" dirty="0"/>
              <a:t>Whose mouth is full of cursing and bitterness: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200" b="1" u="sng" dirty="0"/>
              <a:t>#3 Death in Their Words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758163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517109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b="1" i="1" dirty="0"/>
              <a:t>James 3:8 </a:t>
            </a:r>
            <a:r>
              <a:rPr lang="en-US" sz="2400" i="1" dirty="0"/>
              <a:t>But the tongue can no man tame; it is an unruly evil, full of deadly poison.</a:t>
            </a:r>
            <a:endParaRPr lang="en-US" sz="2400" dirty="0"/>
          </a:p>
          <a:p>
            <a:pPr algn="l"/>
            <a:r>
              <a:rPr lang="en-US" sz="2400" b="1" i="1" dirty="0"/>
              <a:t>9 </a:t>
            </a:r>
            <a:r>
              <a:rPr lang="en-US" sz="2400" i="1" dirty="0"/>
              <a:t>Therewith bless we God, even the Father; and therewith curse we men, which are made after the similitude of God.</a:t>
            </a:r>
            <a:endParaRPr lang="en-US" sz="2400" dirty="0"/>
          </a:p>
          <a:p>
            <a:pPr algn="l"/>
            <a:r>
              <a:rPr lang="en-US" sz="2400" b="1" i="1" dirty="0"/>
              <a:t>10 </a:t>
            </a:r>
            <a:r>
              <a:rPr lang="en-US" sz="2400" i="1" dirty="0"/>
              <a:t>Out of the same mouth </a:t>
            </a:r>
            <a:r>
              <a:rPr lang="en-US" sz="2400" i="1" dirty="0" err="1"/>
              <a:t>proceedeth</a:t>
            </a:r>
            <a:r>
              <a:rPr lang="en-US" sz="2400" i="1" dirty="0"/>
              <a:t> blessing and cursing. My brethren, these things ought not so to be.</a:t>
            </a:r>
            <a:endParaRPr lang="en-US" sz="2400" dirty="0"/>
          </a:p>
          <a:p>
            <a:pPr algn="l"/>
            <a:r>
              <a:rPr lang="en-US" sz="2400" b="1" i="1" dirty="0"/>
              <a:t>11 </a:t>
            </a:r>
            <a:r>
              <a:rPr lang="en-US" sz="2400" i="1" dirty="0"/>
              <a:t>Doth a fountain send forth at the same place sweet water and bitter?</a:t>
            </a: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200" b="1" u="sng" dirty="0"/>
              <a:t>#3 Death in Their Words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933048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517109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For the lost person their words can only be </a:t>
            </a:r>
            <a:r>
              <a:rPr lang="en-US" dirty="0" smtClean="0"/>
              <a:t>vain.</a:t>
            </a:r>
          </a:p>
          <a:p>
            <a:pPr algn="l"/>
            <a:endParaRPr lang="en-US" sz="2000" dirty="0"/>
          </a:p>
          <a:p>
            <a:pPr algn="l"/>
            <a:r>
              <a:rPr lang="en-US" sz="2800" dirty="0" smtClean="0"/>
              <a:t>Vain words distract from the knowledge of God and condemn those we engage.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200" b="1" u="sng" dirty="0"/>
              <a:t>#3 Death in Their Words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065903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517109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b="1" i="1" dirty="0"/>
              <a:t>15 </a:t>
            </a:r>
            <a:r>
              <a:rPr lang="en-US" i="1" dirty="0"/>
              <a:t>Their feet are swift to shed blood:</a:t>
            </a:r>
            <a:endParaRPr lang="en-US" sz="2400" dirty="0"/>
          </a:p>
          <a:p>
            <a:pPr algn="l"/>
            <a:r>
              <a:rPr lang="en-US" b="1" i="1" dirty="0"/>
              <a:t>16 </a:t>
            </a:r>
            <a:r>
              <a:rPr lang="en-US" i="1" dirty="0"/>
              <a:t>Destruction and misery are in their ways:</a:t>
            </a:r>
            <a:endParaRPr lang="en-US" sz="2400" dirty="0"/>
          </a:p>
          <a:p>
            <a:pPr algn="l"/>
            <a:r>
              <a:rPr lang="en-US" b="1" i="1" dirty="0"/>
              <a:t>17 </a:t>
            </a:r>
            <a:r>
              <a:rPr lang="en-US" i="1" dirty="0"/>
              <a:t>And the way of peace have they not known:</a:t>
            </a:r>
            <a:endParaRPr lang="en-US" sz="2400" dirty="0"/>
          </a:p>
          <a:p>
            <a:pPr algn="l"/>
            <a:r>
              <a:rPr lang="en-US" b="1" i="1" dirty="0"/>
              <a:t>18 </a:t>
            </a:r>
            <a:r>
              <a:rPr lang="en-US" i="1" dirty="0"/>
              <a:t>There is no fear of God before their eyes.</a:t>
            </a: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65537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200" b="1" u="sng" dirty="0"/>
              <a:t>#4 Destruction is Their </a:t>
            </a:r>
            <a:r>
              <a:rPr lang="en-US" sz="3200" b="1" u="sng" dirty="0" smtClean="0"/>
              <a:t>Pursuit</a:t>
            </a:r>
          </a:p>
          <a:p>
            <a:r>
              <a:rPr lang="en-US" sz="2400" b="1" dirty="0"/>
              <a:t>Prov. 1:6; Isa 59:8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95180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517109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i="1" dirty="0"/>
              <a:t>Mat 7:13 Enter ye in at the strait gate: for wide is the gate, and broad is the way, that </a:t>
            </a:r>
            <a:r>
              <a:rPr lang="en-US" i="1" dirty="0" err="1"/>
              <a:t>leadeth</a:t>
            </a:r>
            <a:r>
              <a:rPr lang="en-US" i="1" dirty="0"/>
              <a:t> to destruction, and many there be which go in thereat: 14 Because strait is the gate, and narrow is the way, which </a:t>
            </a:r>
            <a:r>
              <a:rPr lang="en-US" i="1" dirty="0" err="1"/>
              <a:t>leadeth</a:t>
            </a:r>
            <a:r>
              <a:rPr lang="en-US" i="1" dirty="0"/>
              <a:t> unto life, and few there be that find it.</a:t>
            </a: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200" b="1" u="sng" dirty="0"/>
              <a:t>#4 Destruction is Their Pursuit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516155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517109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b="1" i="1" dirty="0" smtClean="0"/>
              <a:t>Rom 3:19 </a:t>
            </a:r>
            <a:r>
              <a:rPr lang="en-US" i="1" dirty="0"/>
              <a:t>Now we know that what things </a:t>
            </a:r>
            <a:r>
              <a:rPr lang="en-US" i="1" dirty="0" err="1"/>
              <a:t>soever</a:t>
            </a:r>
            <a:r>
              <a:rPr lang="en-US" i="1" dirty="0"/>
              <a:t> the law </a:t>
            </a:r>
            <a:r>
              <a:rPr lang="en-US" i="1" dirty="0" err="1"/>
              <a:t>saith</a:t>
            </a:r>
            <a:r>
              <a:rPr lang="en-US" i="1" dirty="0"/>
              <a:t>, it </a:t>
            </a:r>
            <a:r>
              <a:rPr lang="en-US" i="1" dirty="0" err="1"/>
              <a:t>saith</a:t>
            </a:r>
            <a:r>
              <a:rPr lang="en-US" i="1" dirty="0"/>
              <a:t> to them who are under the law: that every mouth may be stopped, and all the world may become guilty before God.</a:t>
            </a:r>
            <a:endParaRPr lang="en-US" dirty="0"/>
          </a:p>
          <a:p>
            <a:pPr algn="l"/>
            <a:r>
              <a:rPr lang="en-US" b="1" i="1" dirty="0"/>
              <a:t>20 </a:t>
            </a:r>
            <a:r>
              <a:rPr lang="en-US" i="1" dirty="0"/>
              <a:t>Therefore by the deeds of the law there shall no flesh be justified in his sight: for by the law is the knowledge of sin.</a:t>
            </a: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200" b="1" u="sng" dirty="0"/>
              <a:t>#5 Guilt is Their Verdict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7506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694632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b="1" i="1" dirty="0"/>
              <a:t>9 </a:t>
            </a:r>
            <a:r>
              <a:rPr lang="en-US" i="1" dirty="0"/>
              <a:t>What then? are we better than they? No, in no wise: for we have before proved both Jews and Gentiles, that they are all under </a:t>
            </a:r>
            <a:r>
              <a:rPr lang="en-US" i="1" dirty="0" smtClean="0"/>
              <a:t>sin;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200" b="1" u="sng" dirty="0" smtClean="0"/>
              <a:t>“What then?”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690597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517109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i="1" dirty="0"/>
              <a:t>Isa 53:6 All we like sheep have gone astray; we have turned every one to his own way; and the LORD hath laid on him the iniquity of us all.</a:t>
            </a: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200" b="1" u="sng" dirty="0"/>
              <a:t>#5 Guilt is Their Verdict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790238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563266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sz="2800" b="1" i="1" dirty="0" smtClean="0"/>
              <a:t>Rom 3:21 </a:t>
            </a:r>
            <a:r>
              <a:rPr lang="en-US" sz="2800" i="1" dirty="0"/>
              <a:t>But now the righteousness of God without the law is manifested, being witnessed by the law and the </a:t>
            </a:r>
            <a:r>
              <a:rPr lang="en-US" sz="2800" i="1" dirty="0" smtClean="0"/>
              <a:t>prophets;</a:t>
            </a:r>
            <a:r>
              <a:rPr lang="en-US" sz="2800" dirty="0" smtClean="0"/>
              <a:t> </a:t>
            </a:r>
            <a:r>
              <a:rPr lang="en-US" sz="2800" b="1" i="1" dirty="0" smtClean="0"/>
              <a:t>22 </a:t>
            </a:r>
            <a:r>
              <a:rPr lang="en-US" sz="2800" i="1" dirty="0"/>
              <a:t>Even the righteousness of God which is by faith of Jesus Christ unto all and upon all them that believe: for there is no </a:t>
            </a:r>
            <a:r>
              <a:rPr lang="en-US" sz="2800" i="1" dirty="0" smtClean="0"/>
              <a:t>difference:</a:t>
            </a:r>
            <a:r>
              <a:rPr lang="en-US" sz="2800" dirty="0" smtClean="0"/>
              <a:t> </a:t>
            </a:r>
            <a:r>
              <a:rPr lang="en-US" sz="2800" b="1" i="1" dirty="0" smtClean="0"/>
              <a:t>23 </a:t>
            </a:r>
            <a:r>
              <a:rPr lang="en-US" sz="2800" b="1" i="1" u="sng" dirty="0"/>
              <a:t>For all have sinned, and come short of the glory of </a:t>
            </a:r>
            <a:r>
              <a:rPr lang="en-US" sz="2800" b="1" i="1" u="sng" dirty="0" smtClean="0"/>
              <a:t>God;</a:t>
            </a:r>
            <a:r>
              <a:rPr lang="en-US" sz="2800" dirty="0" smtClean="0"/>
              <a:t> </a:t>
            </a:r>
            <a:r>
              <a:rPr lang="en-US" sz="2800" b="1" i="1" u="sng" dirty="0" smtClean="0"/>
              <a:t>24 </a:t>
            </a:r>
            <a:r>
              <a:rPr lang="en-US" sz="2800" b="1" i="1" u="sng" dirty="0"/>
              <a:t>Being justified freely by his grace through the redemption that is in Christ Jesus: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247779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b="1" dirty="0" smtClean="0"/>
              <a:t>KEY POINT</a:t>
            </a:r>
          </a:p>
          <a:p>
            <a:pPr algn="l"/>
            <a:r>
              <a:rPr lang="en-US" b="1" dirty="0" smtClean="0"/>
              <a:t>How </a:t>
            </a:r>
            <a:r>
              <a:rPr lang="en-US" b="1" dirty="0"/>
              <a:t>can anyone ever see their need for Christ if they can’t first see that their sins make them </a:t>
            </a:r>
            <a:r>
              <a:rPr lang="en-US" b="1" dirty="0" smtClean="0"/>
              <a:t>needy?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5692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b="1" dirty="0" smtClean="0"/>
              <a:t>KEY POINT</a:t>
            </a:r>
          </a:p>
          <a:p>
            <a:pPr algn="l"/>
            <a:r>
              <a:rPr lang="en-US" b="1" dirty="0" smtClean="0"/>
              <a:t>Christian</a:t>
            </a:r>
            <a:r>
              <a:rPr lang="en-US" b="1" dirty="0"/>
              <a:t>, because we have </a:t>
            </a:r>
            <a:r>
              <a:rPr lang="en-US" b="1" u="sng" dirty="0"/>
              <a:t>forgotten</a:t>
            </a:r>
            <a:r>
              <a:rPr lang="en-US" b="1" dirty="0"/>
              <a:t> the exceeding </a:t>
            </a:r>
            <a:r>
              <a:rPr lang="en-US" b="1" u="sng" dirty="0"/>
              <a:t>wickedness of sin </a:t>
            </a:r>
            <a:r>
              <a:rPr lang="en-US" b="1" dirty="0"/>
              <a:t>we have failed to </a:t>
            </a:r>
            <a:r>
              <a:rPr lang="en-US" b="1" u="sng" dirty="0"/>
              <a:t>recognize the value of mercy</a:t>
            </a:r>
            <a:r>
              <a:rPr lang="en-US" b="1" dirty="0"/>
              <a:t>. Because we have forgotten the value of mercy </a:t>
            </a:r>
            <a:r>
              <a:rPr lang="en-US" b="1" u="sng" dirty="0"/>
              <a:t>we have forgotten how great a salvation we have in Christ.</a:t>
            </a:r>
          </a:p>
        </p:txBody>
      </p:sp>
    </p:spTree>
    <p:extLst>
      <p:ext uri="{BB962C8B-B14F-4D97-AF65-F5344CB8AC3E}">
        <p14:creationId xmlns:p14="http://schemas.microsoft.com/office/powerpoint/2010/main" val="1204446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694632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b="1" i="1" dirty="0"/>
              <a:t>Galatians 3:22 But the scripture hath concluded all under sin, that the promise by faith of Jesus Christ might be given to them that believe.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200" b="1" u="sng" dirty="0" smtClean="0"/>
              <a:t>“What then?”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121386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2041474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b="1" i="1" dirty="0"/>
              <a:t>10 </a:t>
            </a:r>
            <a:r>
              <a:rPr lang="en-US" i="1" dirty="0"/>
              <a:t>As it is written, There is none righteous, no, not one:</a:t>
            </a:r>
            <a:endParaRPr lang="en-US" dirty="0"/>
          </a:p>
          <a:p>
            <a:pPr algn="l"/>
            <a:r>
              <a:rPr lang="en-US" b="1" i="1" dirty="0"/>
              <a:t>11 </a:t>
            </a:r>
            <a:r>
              <a:rPr lang="en-US" i="1" dirty="0"/>
              <a:t>There is none that </a:t>
            </a:r>
            <a:r>
              <a:rPr lang="en-US" i="1" dirty="0" err="1"/>
              <a:t>understandeth</a:t>
            </a:r>
            <a:r>
              <a:rPr lang="en-US" i="1" dirty="0"/>
              <a:t>, there is none that </a:t>
            </a:r>
            <a:r>
              <a:rPr lang="en-US" i="1" dirty="0" err="1"/>
              <a:t>seeketh</a:t>
            </a:r>
            <a:r>
              <a:rPr lang="en-US" i="1" dirty="0"/>
              <a:t> after God</a:t>
            </a:r>
            <a:r>
              <a:rPr lang="en-US" i="1" dirty="0" smtClean="0"/>
              <a:t>.</a:t>
            </a:r>
          </a:p>
          <a:p>
            <a:pPr algn="l"/>
            <a:endParaRPr lang="en-US" i="1" dirty="0"/>
          </a:p>
          <a:p>
            <a:pPr algn="l"/>
            <a:r>
              <a:rPr lang="en-US" b="1" i="1" dirty="0"/>
              <a:t>Psalm 14:1 </a:t>
            </a:r>
            <a:r>
              <a:rPr lang="en-US" b="1" i="1" dirty="0" smtClean="0"/>
              <a:t>; Psalm 55:1</a:t>
            </a:r>
            <a:endParaRPr lang="en-US" dirty="0"/>
          </a:p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200" b="1" u="sng" dirty="0"/>
              <a:t>#1 Wandering is Their Nature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295542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895482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b="1" i="1" dirty="0"/>
              <a:t>10 </a:t>
            </a:r>
            <a:r>
              <a:rPr lang="en-US" i="1" dirty="0"/>
              <a:t>As it is written, There is none righteous, no, not one:</a:t>
            </a:r>
            <a:endParaRPr lang="en-US" dirty="0"/>
          </a:p>
          <a:p>
            <a:pPr algn="l"/>
            <a:endParaRPr lang="en-US" i="1" dirty="0"/>
          </a:p>
          <a:p>
            <a:pPr algn="l"/>
            <a:r>
              <a:rPr lang="en-US" dirty="0" smtClean="0"/>
              <a:t>- </a:t>
            </a:r>
            <a:r>
              <a:rPr lang="en-US" dirty="0"/>
              <a:t>Righteousness or “right-ness”, Justness, clean before God.</a:t>
            </a:r>
          </a:p>
          <a:p>
            <a:pPr algn="l"/>
            <a:r>
              <a:rPr lang="en-US" dirty="0" smtClean="0"/>
              <a:t>- mankind </a:t>
            </a:r>
            <a:r>
              <a:rPr lang="en-US" dirty="0"/>
              <a:t>is not in a </a:t>
            </a:r>
            <a:r>
              <a:rPr lang="en-US" b="1" dirty="0"/>
              <a:t>“right standing</a:t>
            </a:r>
            <a:r>
              <a:rPr lang="en-US" b="1" dirty="0" smtClean="0"/>
              <a:t>” with God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200" b="1" u="sng" dirty="0"/>
              <a:t>#1 Wandering is Their Nature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67440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895482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We aren’t righteous and we don’t even know that it matters!!!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 smtClean="0"/>
              <a:t>We are without understanding, blind….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200" b="1" u="sng" dirty="0"/>
              <a:t>#1 Wandering is Their Nature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898131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i="1" dirty="0"/>
              <a:t>Rev. 3:17 Because thou </a:t>
            </a:r>
            <a:r>
              <a:rPr lang="en-US" sz="2000" i="1" dirty="0" err="1"/>
              <a:t>sayest</a:t>
            </a:r>
            <a:r>
              <a:rPr lang="en-US" sz="2000" i="1" dirty="0"/>
              <a:t>, I am rich, and increased with goods, </a:t>
            </a:r>
            <a:r>
              <a:rPr lang="en-US" sz="2000" i="1" u="sng" dirty="0"/>
              <a:t>and have need of nothing</a:t>
            </a:r>
            <a:r>
              <a:rPr lang="en-US" sz="2000" i="1" dirty="0"/>
              <a:t>; and </a:t>
            </a:r>
            <a:r>
              <a:rPr lang="en-US" sz="2000" i="1" dirty="0" err="1"/>
              <a:t>knowest</a:t>
            </a:r>
            <a:r>
              <a:rPr lang="en-US" sz="2000" i="1" dirty="0"/>
              <a:t> not that thou art </a:t>
            </a:r>
            <a:r>
              <a:rPr lang="en-US" sz="2000" i="1" u="sng" dirty="0"/>
              <a:t>wretched, and miserable, and poor, and </a:t>
            </a:r>
            <a:r>
              <a:rPr lang="en-US" sz="2000" b="1" i="1" u="sng" dirty="0"/>
              <a:t>blind</a:t>
            </a:r>
            <a:r>
              <a:rPr lang="en-US" sz="2000" i="1" u="sng" dirty="0"/>
              <a:t>, and naked:</a:t>
            </a:r>
            <a:endParaRPr lang="en-US" sz="2000" dirty="0"/>
          </a:p>
          <a:p>
            <a:pPr algn="l"/>
            <a:r>
              <a:rPr lang="en-US" sz="2000" dirty="0"/>
              <a:t/>
            </a:r>
            <a:br>
              <a:rPr lang="en-US" sz="2000" dirty="0"/>
            </a:br>
            <a:r>
              <a:rPr lang="en-US" sz="2000" i="1" dirty="0"/>
              <a:t>John 9:39 And Jesus said, For judgment I am come into this world, </a:t>
            </a:r>
            <a:r>
              <a:rPr lang="en-US" sz="2000" i="1" u="sng" dirty="0"/>
              <a:t>that they which see not might see</a:t>
            </a:r>
            <a:r>
              <a:rPr lang="en-US" sz="2000" i="1" dirty="0"/>
              <a:t>; and that they which see might be made blind.</a:t>
            </a:r>
            <a:endParaRPr lang="en-US" sz="2000" dirty="0"/>
          </a:p>
          <a:p>
            <a:pPr algn="l"/>
            <a:r>
              <a:rPr lang="en-US" sz="2000" dirty="0"/>
              <a:t/>
            </a:r>
            <a:br>
              <a:rPr lang="en-US" sz="2000" dirty="0"/>
            </a:br>
            <a:r>
              <a:rPr lang="en-US" sz="2000" i="1" dirty="0"/>
              <a:t>1 John 5:20 And we know that the </a:t>
            </a:r>
            <a:r>
              <a:rPr lang="en-US" sz="2000" i="1" u="sng" dirty="0"/>
              <a:t>Son of God is come, and hath given us an understanding (sight)</a:t>
            </a:r>
            <a:r>
              <a:rPr lang="en-US" sz="2000" i="1" dirty="0"/>
              <a:t>, that we may know him that is true, and we are in him that is true, even in his Son Jesus Christ. This is the true God, and eternal life.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366339302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2643</TotalTime>
  <Words>1035</Words>
  <Application>Microsoft Office PowerPoint</Application>
  <PresentationFormat>On-screen Show (16:9)</PresentationFormat>
  <Paragraphs>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Adelle-Regular</vt:lpstr>
      <vt:lpstr>Apple Chancery</vt:lpstr>
      <vt:lpstr>Arial</vt:lpstr>
      <vt:lpstr>Trebuchet MS</vt:lpstr>
      <vt:lpstr>Default</vt:lpstr>
      <vt:lpstr>ROMANS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Lisa Brockmeyer</cp:lastModifiedBy>
  <cp:revision>70</cp:revision>
  <dcterms:created xsi:type="dcterms:W3CDTF">2014-03-26T14:03:34Z</dcterms:created>
  <dcterms:modified xsi:type="dcterms:W3CDTF">2017-01-25T00:23:24Z</dcterms:modified>
</cp:coreProperties>
</file>