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DEEF"/>
          </a:solidFill>
        </a:fill>
      </a:tcStyle>
    </a:wholeTbl>
    <a:band2H>
      <a:tcTxStyle/>
      <a:tcStyle>
        <a:tcBdr/>
        <a:fill>
          <a:solidFill>
            <a:srgbClr val="E9EFF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9" name="Shape 109"/>
          <p:cNvSpPr>
            <a:spLocks noGrp="1" noRot="1" noChangeAspect="1"/>
          </p:cNvSpPr>
          <p:nvPr>
            <p:ph type="sldImg"/>
          </p:nvPr>
        </p:nvSpPr>
        <p:spPr>
          <a:xfrm>
            <a:off x="1143000" y="685800"/>
            <a:ext cx="4572000" cy="3429000"/>
          </a:xfrm>
          <a:prstGeom prst="rect">
            <a:avLst/>
          </a:prstGeom>
        </p:spPr>
        <p:txBody>
          <a:bodyPr/>
          <a:lstStyle/>
          <a:p>
            <a:endParaRPr/>
          </a:p>
        </p:txBody>
      </p:sp>
      <p:sp>
        <p:nvSpPr>
          <p:cNvPr id="110" name="Shape 110"/>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524000" y="1122362"/>
            <a:ext cx="9144000" cy="2387601"/>
          </a:xfrm>
          <a:prstGeom prst="rect">
            <a:avLst/>
          </a:prstGeom>
        </p:spPr>
        <p:txBody>
          <a:bodyPr anchor="b"/>
          <a:lstStyle>
            <a:lvl1pPr algn="ctr">
              <a:defRPr sz="6000"/>
            </a:lvl1pPr>
          </a:lstStyle>
          <a:p>
            <a:r>
              <a:t>Title Text</a:t>
            </a:r>
          </a:p>
        </p:txBody>
      </p:sp>
      <p:sp>
        <p:nvSpPr>
          <p:cNvPr id="12" name="Body Level One…"/>
          <p:cNvSpPr txBox="1">
            <a:spLocks noGrp="1"/>
          </p:cNvSpPr>
          <p:nvPr>
            <p:ph type="body" sz="quarter" idx="1"/>
          </p:nvPr>
        </p:nvSpPr>
        <p:spPr>
          <a:xfrm>
            <a:off x="1524000" y="3602037"/>
            <a:ext cx="9144000" cy="1655763"/>
          </a:xfrm>
          <a:prstGeom prst="rect">
            <a:avLst/>
          </a:prstGeom>
        </p:spPr>
        <p:txBody>
          <a:bodyPr/>
          <a:lstStyle>
            <a:lvl1pPr marL="0" indent="0" algn="ctr">
              <a:buSzTx/>
              <a:buFontTx/>
              <a:buNone/>
              <a:defRPr sz="2400"/>
            </a:lvl1pPr>
            <a:lvl2pPr marL="0" indent="457200" algn="ctr">
              <a:buSzTx/>
              <a:buFontTx/>
              <a:buNone/>
              <a:defRPr sz="2400"/>
            </a:lvl2pPr>
            <a:lvl3pPr marL="0" indent="914400" algn="ctr">
              <a:buSzTx/>
              <a:buFontTx/>
              <a:buNone/>
              <a:defRPr sz="2400"/>
            </a:lvl3pPr>
            <a:lvl4pPr marL="0" indent="1371600" algn="ctr">
              <a:buSzTx/>
              <a:buFontTx/>
              <a:buNone/>
              <a:defRPr sz="2400"/>
            </a:lvl4pPr>
            <a:lvl5pPr marL="0" indent="182880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92" name="Title Text"/>
          <p:cNvSpPr txBox="1">
            <a:spLocks noGrp="1"/>
          </p:cNvSpPr>
          <p:nvPr>
            <p:ph type="title"/>
          </p:nvPr>
        </p:nvSpPr>
        <p:spPr>
          <a:prstGeom prst="rect">
            <a:avLst/>
          </a:prstGeom>
        </p:spPr>
        <p:txBody>
          <a:bodyPr/>
          <a:lstStyle/>
          <a:p>
            <a:r>
              <a:t>Title Text</a:t>
            </a:r>
          </a:p>
        </p:txBody>
      </p:sp>
      <p:sp>
        <p:nvSpPr>
          <p:cNvPr id="9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9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101" name="Title Text"/>
          <p:cNvSpPr txBox="1">
            <a:spLocks noGrp="1"/>
          </p:cNvSpPr>
          <p:nvPr>
            <p:ph type="title"/>
          </p:nvPr>
        </p:nvSpPr>
        <p:spPr>
          <a:xfrm>
            <a:off x="8724900" y="365125"/>
            <a:ext cx="2628900" cy="5811838"/>
          </a:xfrm>
          <a:prstGeom prst="rect">
            <a:avLst/>
          </a:prstGeom>
        </p:spPr>
        <p:txBody>
          <a:bodyPr/>
          <a:lstStyle/>
          <a:p>
            <a:r>
              <a:t>Title Text</a:t>
            </a:r>
          </a:p>
        </p:txBody>
      </p:sp>
      <p:sp>
        <p:nvSpPr>
          <p:cNvPr id="102" name="Body Level One…"/>
          <p:cNvSpPr txBox="1">
            <a:spLocks noGrp="1"/>
          </p:cNvSpPr>
          <p:nvPr>
            <p:ph type="body" idx="1"/>
          </p:nvPr>
        </p:nvSpPr>
        <p:spPr>
          <a:xfrm>
            <a:off x="838200" y="365125"/>
            <a:ext cx="7734300" cy="58118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31850" y="1709738"/>
            <a:ext cx="10515600" cy="2852737"/>
          </a:xfrm>
          <a:prstGeom prst="rect">
            <a:avLst/>
          </a:prstGeom>
        </p:spPr>
        <p:txBody>
          <a:bodyPr anchor="b"/>
          <a:lstStyle>
            <a:lvl1pPr>
              <a:defRPr sz="6000"/>
            </a:lvl1pPr>
          </a:lstStyle>
          <a:p>
            <a:r>
              <a:t>Title Text</a:t>
            </a:r>
          </a:p>
        </p:txBody>
      </p:sp>
      <p:sp>
        <p:nvSpPr>
          <p:cNvPr id="30" name="Body Level One…"/>
          <p:cNvSpPr txBox="1">
            <a:spLocks noGrp="1"/>
          </p:cNvSpPr>
          <p:nvPr>
            <p:ph type="body" sz="quarter" idx="1"/>
          </p:nvPr>
        </p:nvSpPr>
        <p:spPr>
          <a:xfrm>
            <a:off x="831850" y="4589462"/>
            <a:ext cx="10515600" cy="1500188"/>
          </a:xfrm>
          <a:prstGeom prst="rect">
            <a:avLst/>
          </a:prstGeom>
        </p:spPr>
        <p:txBody>
          <a:bodyPr/>
          <a:lstStyle>
            <a:lvl1pPr marL="0" indent="0">
              <a:buSzTx/>
              <a:buFontTx/>
              <a:buNone/>
              <a:defRPr sz="2400">
                <a:solidFill>
                  <a:srgbClr val="888888"/>
                </a:solidFill>
              </a:defRPr>
            </a:lvl1pPr>
            <a:lvl2pPr marL="0" indent="457200">
              <a:buSzTx/>
              <a:buFontTx/>
              <a:buNone/>
              <a:defRPr sz="2400">
                <a:solidFill>
                  <a:srgbClr val="888888"/>
                </a:solidFill>
              </a:defRPr>
            </a:lvl2pPr>
            <a:lvl3pPr marL="0" indent="914400">
              <a:buSzTx/>
              <a:buFontTx/>
              <a:buNone/>
              <a:defRPr sz="2400">
                <a:solidFill>
                  <a:srgbClr val="888888"/>
                </a:solidFill>
              </a:defRPr>
            </a:lvl3pPr>
            <a:lvl4pPr marL="0" indent="1371600">
              <a:buSzTx/>
              <a:buFontTx/>
              <a:buNone/>
              <a:defRPr sz="2400">
                <a:solidFill>
                  <a:srgbClr val="888888"/>
                </a:solidFill>
              </a:defRPr>
            </a:lvl4pPr>
            <a:lvl5pPr marL="0" indent="1828800">
              <a:buSzTx/>
              <a:buFontTx/>
              <a:buNone/>
              <a:defRPr sz="24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39787" y="365125"/>
            <a:ext cx="10515601" cy="1325563"/>
          </a:xfrm>
          <a:prstGeom prst="rect">
            <a:avLst/>
          </a:prstGeom>
        </p:spPr>
        <p:txBody>
          <a:bodyPr/>
          <a:lstStyle/>
          <a:p>
            <a:r>
              <a:t>Title Text</a:t>
            </a:r>
          </a:p>
        </p:txBody>
      </p:sp>
      <p:sp>
        <p:nvSpPr>
          <p:cNvPr id="48" name="Body Level One…"/>
          <p:cNvSpPr txBox="1">
            <a:spLocks noGrp="1"/>
          </p:cNvSpPr>
          <p:nvPr>
            <p:ph type="body" sz="quarter" idx="1"/>
          </p:nvPr>
        </p:nvSpPr>
        <p:spPr>
          <a:xfrm>
            <a:off x="839787" y="1681163"/>
            <a:ext cx="5157789" cy="823913"/>
          </a:xfrm>
          <a:prstGeom prst="rect">
            <a:avLst/>
          </a:prstGeom>
        </p:spPr>
        <p:txBody>
          <a:bodyPr anchor="b"/>
          <a:lstStyle>
            <a:lvl1pPr marL="0" indent="0">
              <a:buSzTx/>
              <a:buFontTx/>
              <a:buNone/>
              <a:defRPr sz="2400" b="1"/>
            </a:lvl1pPr>
            <a:lvl2pPr marL="0" indent="457200">
              <a:buSzTx/>
              <a:buFontTx/>
              <a:buNone/>
              <a:defRPr sz="2400" b="1"/>
            </a:lvl2pPr>
            <a:lvl3pPr marL="0" indent="914400">
              <a:buSzTx/>
              <a:buFontTx/>
              <a:buNone/>
              <a:defRPr sz="2400" b="1"/>
            </a:lvl3pPr>
            <a:lvl4pPr marL="0" indent="1371600">
              <a:buSzTx/>
              <a:buFontTx/>
              <a:buNone/>
              <a:defRPr sz="2400" b="1"/>
            </a:lvl4pPr>
            <a:lvl5pPr marL="0" indent="182880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13"/>
          </p:nvPr>
        </p:nvSpPr>
        <p:spPr>
          <a:xfrm>
            <a:off x="6172200" y="1681163"/>
            <a:ext cx="5183188" cy="823913"/>
          </a:xfrm>
          <a:prstGeom prst="rect">
            <a:avLst/>
          </a:prstGeom>
        </p:spPr>
        <p:txBody>
          <a:bodyPr anchor="b"/>
          <a:lstStyle/>
          <a:p>
            <a:pPr marL="0" indent="0">
              <a:buSzTx/>
              <a:buFontTx/>
              <a:buNone/>
              <a:defRPr sz="2400" b="1"/>
            </a:pPr>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39787" y="457200"/>
            <a:ext cx="3932239" cy="1600200"/>
          </a:xfrm>
          <a:prstGeom prst="rect">
            <a:avLst/>
          </a:prstGeom>
        </p:spPr>
        <p:txBody>
          <a:bodyPr anchor="b"/>
          <a:lstStyle>
            <a:lvl1pPr>
              <a:defRPr sz="3200"/>
            </a:lvl1pPr>
          </a:lstStyle>
          <a:p>
            <a:r>
              <a:t>Title Text</a:t>
            </a:r>
          </a:p>
        </p:txBody>
      </p:sp>
      <p:sp>
        <p:nvSpPr>
          <p:cNvPr id="73" name="Body Level One…"/>
          <p:cNvSpPr txBox="1">
            <a:spLocks noGrp="1"/>
          </p:cNvSpPr>
          <p:nvPr>
            <p:ph type="body" sz="half" idx="1"/>
          </p:nvPr>
        </p:nvSpPr>
        <p:spPr>
          <a:xfrm>
            <a:off x="5183187" y="987425"/>
            <a:ext cx="6172201"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13"/>
          </p:nvPr>
        </p:nvSpPr>
        <p:spPr>
          <a:xfrm>
            <a:off x="839787" y="2057400"/>
            <a:ext cx="3932239" cy="3811588"/>
          </a:xfrm>
          <a:prstGeom prst="rect">
            <a:avLst/>
          </a:prstGeom>
        </p:spPr>
        <p:txBody>
          <a:bodyPr/>
          <a:lstStyle/>
          <a:p>
            <a:pPr marL="0" indent="0">
              <a:buSzTx/>
              <a:buFontTx/>
              <a:buNone/>
              <a:defRPr sz="1600"/>
            </a:pPr>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39787" y="457200"/>
            <a:ext cx="3932239" cy="1600200"/>
          </a:xfrm>
          <a:prstGeom prst="rect">
            <a:avLst/>
          </a:prstGeom>
        </p:spPr>
        <p:txBody>
          <a:bodyPr anchor="b"/>
          <a:lstStyle>
            <a:lvl1pPr>
              <a:defRPr sz="3200"/>
            </a:lvl1pPr>
          </a:lstStyle>
          <a:p>
            <a:r>
              <a:t>Title Text</a:t>
            </a:r>
          </a:p>
        </p:txBody>
      </p:sp>
      <p:sp>
        <p:nvSpPr>
          <p:cNvPr id="83" name="Picture Placeholder 2"/>
          <p:cNvSpPr>
            <a:spLocks noGrp="1"/>
          </p:cNvSpPr>
          <p:nvPr>
            <p:ph type="pic" sz="half" idx="13"/>
          </p:nvPr>
        </p:nvSpPr>
        <p:spPr>
          <a:xfrm>
            <a:off x="5183187" y="987425"/>
            <a:ext cx="6172201" cy="4873625"/>
          </a:xfrm>
          <a:prstGeom prst="rect">
            <a:avLst/>
          </a:prstGeom>
        </p:spPr>
        <p:txBody>
          <a:bodyPr lIns="91439" rIns="91439">
            <a:noAutofit/>
          </a:bodyPr>
          <a:lstStyle/>
          <a:p>
            <a:endParaRPr/>
          </a:p>
        </p:txBody>
      </p:sp>
      <p:sp>
        <p:nvSpPr>
          <p:cNvPr id="84" name="Body Level One…"/>
          <p:cNvSpPr txBox="1">
            <a:spLocks noGrp="1"/>
          </p:cNvSpPr>
          <p:nvPr>
            <p:ph type="body" sz="quarter" idx="1"/>
          </p:nvPr>
        </p:nvSpPr>
        <p:spPr>
          <a:xfrm>
            <a:off x="839787" y="2057400"/>
            <a:ext cx="3932239" cy="3811588"/>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normAutofit/>
          </a:bodyPr>
          <a:lstStyle/>
          <a:p>
            <a:r>
              <a:t>Title Text</a:t>
            </a:r>
          </a:p>
        </p:txBody>
      </p:sp>
      <p:sp>
        <p:nvSpPr>
          <p:cNvPr id="3"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089818" y="6404292"/>
            <a:ext cx="263983" cy="269241"/>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2pPr>
      <a:lvl3pPr marL="1234439" marR="0" indent="-320039"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itle 1"/>
          <p:cNvSpPr txBox="1">
            <a:spLocks noGrp="1"/>
          </p:cNvSpPr>
          <p:nvPr>
            <p:ph type="ctrTitle"/>
          </p:nvPr>
        </p:nvSpPr>
        <p:spPr>
          <a:prstGeom prst="rect">
            <a:avLst/>
          </a:prstGeom>
        </p:spPr>
        <p:txBody>
          <a:bodyPr/>
          <a:lstStyle/>
          <a:p>
            <a:endParaRPr/>
          </a:p>
        </p:txBody>
      </p:sp>
      <p:sp>
        <p:nvSpPr>
          <p:cNvPr id="113" name="Subtitle 2"/>
          <p:cNvSpPr txBox="1">
            <a:spLocks noGrp="1"/>
          </p:cNvSpPr>
          <p:nvPr>
            <p:ph type="subTitle" sz="quarter" idx="1"/>
          </p:nvPr>
        </p:nvSpPr>
        <p:spPr>
          <a:xfrm>
            <a:off x="1524000" y="3602037"/>
            <a:ext cx="9144000" cy="1655762"/>
          </a:xfrm>
          <a:prstGeom prst="rect">
            <a:avLst/>
          </a:prstGeom>
        </p:spPr>
        <p:txBody>
          <a:bodyPr/>
          <a:lstStyle/>
          <a:p>
            <a:endParaRPr/>
          </a:p>
        </p:txBody>
      </p:sp>
      <p:pic>
        <p:nvPicPr>
          <p:cNvPr id="114" name="Picture 3" descr="Picture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5" name="TextBox 4"/>
          <p:cNvSpPr txBox="1"/>
          <p:nvPr/>
        </p:nvSpPr>
        <p:spPr>
          <a:xfrm>
            <a:off x="1451966" y="5176154"/>
            <a:ext cx="8966025" cy="6756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ctr">
              <a:defRPr sz="3800" b="1">
                <a:solidFill>
                  <a:srgbClr val="FFFFFF"/>
                </a:solidFill>
                <a:latin typeface="Bariol Regular"/>
                <a:ea typeface="Bariol Regular"/>
                <a:cs typeface="Bariol Regular"/>
                <a:sym typeface="Bariol Regular"/>
              </a:defRPr>
            </a:lvl1pPr>
          </a:lstStyle>
          <a:p>
            <a:r>
              <a:rPr dirty="0"/>
              <a:t>New Fields, New Fears / Acts 10:7-22</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Title 1"/>
          <p:cNvSpPr txBox="1">
            <a:spLocks noGrp="1"/>
          </p:cNvSpPr>
          <p:nvPr>
            <p:ph type="title"/>
          </p:nvPr>
        </p:nvSpPr>
        <p:spPr>
          <a:prstGeom prst="rect">
            <a:avLst/>
          </a:prstGeom>
        </p:spPr>
        <p:txBody>
          <a:bodyPr/>
          <a:lstStyle/>
          <a:p>
            <a:endParaRPr/>
          </a:p>
        </p:txBody>
      </p:sp>
      <p:pic>
        <p:nvPicPr>
          <p:cNvPr id="157"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58" name="TextBox 2"/>
          <p:cNvSpPr txBox="1"/>
          <p:nvPr/>
        </p:nvSpPr>
        <p:spPr>
          <a:xfrm>
            <a:off x="300445" y="1531284"/>
            <a:ext cx="11560630" cy="21996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2600" i="1">
                <a:solidFill>
                  <a:srgbClr val="FFFFFF"/>
                </a:solidFill>
                <a:latin typeface="Bariol Regular"/>
                <a:ea typeface="Bariol Regular"/>
                <a:cs typeface="Bariol Regular"/>
                <a:sym typeface="Bariol Regular"/>
              </a:defRPr>
            </a:pPr>
            <a:r>
              <a:t>14 ¶ But Peter said, </a:t>
            </a:r>
            <a:r>
              <a:rPr u="sng"/>
              <a:t>Not so, Lord;</a:t>
            </a:r>
            <a:r>
              <a:t> for I have never eaten any thing that is common or unclean. </a:t>
            </a:r>
          </a:p>
          <a:p>
            <a:pPr>
              <a:defRPr sz="2200">
                <a:solidFill>
                  <a:srgbClr val="FFFFFF"/>
                </a:solidFill>
                <a:latin typeface="Bariol Regular"/>
                <a:ea typeface="Bariol Regular"/>
                <a:cs typeface="Bariol Regular"/>
                <a:sym typeface="Bariol Regular"/>
              </a:defRPr>
            </a:pPr>
            <a:endParaRPr i="1"/>
          </a:p>
          <a:p>
            <a:pPr>
              <a:defRPr sz="2200">
                <a:solidFill>
                  <a:srgbClr val="FFFFFF"/>
                </a:solidFill>
                <a:latin typeface="Bariol Regular"/>
                <a:ea typeface="Bariol Regular"/>
                <a:cs typeface="Bariol Regular"/>
                <a:sym typeface="Bariol Regular"/>
              </a:defRPr>
            </a:pPr>
            <a:endParaRPr i="1"/>
          </a:p>
          <a:p>
            <a:pPr>
              <a:defRPr sz="2200" i="1">
                <a:solidFill>
                  <a:srgbClr val="FFFFFF"/>
                </a:solidFill>
                <a:latin typeface="Bariol Regular"/>
                <a:ea typeface="Bariol Regular"/>
                <a:cs typeface="Bariol Regular"/>
                <a:sym typeface="Bariol Regular"/>
              </a:defRPr>
            </a:pPr>
            <a:endParaRPr i="1"/>
          </a:p>
        </p:txBody>
      </p:sp>
      <p:sp>
        <p:nvSpPr>
          <p:cNvPr id="159" name="TextBox 4"/>
          <p:cNvSpPr txBox="1"/>
          <p:nvPr/>
        </p:nvSpPr>
        <p:spPr>
          <a:xfrm>
            <a:off x="440870" y="365125"/>
            <a:ext cx="10912931" cy="91694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5400" b="1" u="sng">
                <a:solidFill>
                  <a:srgbClr val="FFFFFF"/>
                </a:solidFill>
                <a:latin typeface="Bariol Regular"/>
                <a:ea typeface="Bariol Regular"/>
                <a:cs typeface="Bariol Regular"/>
                <a:sym typeface="Bariol Regular"/>
              </a:defRPr>
            </a:lvl1pPr>
          </a:lstStyle>
          <a:p>
            <a:r>
              <a:t>Our Common Fears</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prstGeom prst="rect">
            <a:avLst/>
          </a:prstGeom>
        </p:spPr>
        <p:txBody>
          <a:bodyPr/>
          <a:lstStyle/>
          <a:p>
            <a:endParaRPr/>
          </a:p>
        </p:txBody>
      </p:sp>
      <p:pic>
        <p:nvPicPr>
          <p:cNvPr id="162"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63" name="TextBox 4"/>
          <p:cNvSpPr txBox="1"/>
          <p:nvPr/>
        </p:nvSpPr>
        <p:spPr>
          <a:xfrm>
            <a:off x="594359" y="3886201"/>
            <a:ext cx="11364688" cy="244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6600" b="1">
                <a:solidFill>
                  <a:srgbClr val="FFFFFF"/>
                </a:solidFill>
                <a:latin typeface="Bariol Regular"/>
                <a:ea typeface="Bariol Regular"/>
                <a:cs typeface="Bariol Regular"/>
                <a:sym typeface="Bariol Regular"/>
              </a:defRPr>
            </a:pPr>
            <a:r>
              <a:t>Key Point #2</a:t>
            </a:r>
            <a:endParaRPr sz="4000"/>
          </a:p>
          <a:p>
            <a:pPr>
              <a:defRPr sz="4400" b="1">
                <a:solidFill>
                  <a:srgbClr val="FFFFFF"/>
                </a:solidFill>
                <a:latin typeface="Bariol Regular"/>
                <a:ea typeface="Bariol Regular"/>
                <a:cs typeface="Bariol Regular"/>
                <a:sym typeface="Bariol Regular"/>
              </a:defRPr>
            </a:pPr>
            <a:r>
              <a:t>There is no salvation in anything or anyone outside of Christ.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Title 1"/>
          <p:cNvSpPr txBox="1">
            <a:spLocks noGrp="1"/>
          </p:cNvSpPr>
          <p:nvPr>
            <p:ph type="title"/>
          </p:nvPr>
        </p:nvSpPr>
        <p:spPr>
          <a:prstGeom prst="rect">
            <a:avLst/>
          </a:prstGeom>
        </p:spPr>
        <p:txBody>
          <a:bodyPr/>
          <a:lstStyle/>
          <a:p>
            <a:endParaRPr/>
          </a:p>
        </p:txBody>
      </p:sp>
      <p:pic>
        <p:nvPicPr>
          <p:cNvPr id="166"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67" name="TextBox 2"/>
          <p:cNvSpPr txBox="1"/>
          <p:nvPr/>
        </p:nvSpPr>
        <p:spPr>
          <a:xfrm>
            <a:off x="300445" y="1531284"/>
            <a:ext cx="11560630" cy="29870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2600" i="1">
                <a:solidFill>
                  <a:srgbClr val="FFFFFF"/>
                </a:solidFill>
                <a:latin typeface="Bariol Regular"/>
                <a:ea typeface="Bariol Regular"/>
                <a:cs typeface="Bariol Regular"/>
                <a:sym typeface="Bariol Regular"/>
              </a:defRPr>
            </a:pPr>
            <a:r>
              <a:t>14 ¶ But Peter said, Not so, Lord</a:t>
            </a:r>
            <a:r>
              <a:rPr u="sng"/>
              <a:t>;</a:t>
            </a:r>
            <a:r>
              <a:t> for I have never eaten any thing that is common or unclean. 15 ¶ And the voice spake unto him again the second time, </a:t>
            </a:r>
            <a:r>
              <a:rPr u="sng"/>
              <a:t>What God hath cleansed, that call not thou common.</a:t>
            </a:r>
            <a:r>
              <a:t> 16 This was done thrice: and the vessel was received up again into heaven.</a:t>
            </a:r>
          </a:p>
          <a:p>
            <a:pPr>
              <a:defRPr sz="2200">
                <a:solidFill>
                  <a:srgbClr val="FFFFFF"/>
                </a:solidFill>
                <a:latin typeface="Bariol Regular"/>
                <a:ea typeface="Bariol Regular"/>
                <a:cs typeface="Bariol Regular"/>
                <a:sym typeface="Bariol Regular"/>
              </a:defRPr>
            </a:pPr>
            <a:endParaRPr i="1"/>
          </a:p>
          <a:p>
            <a:pPr>
              <a:defRPr sz="2200">
                <a:solidFill>
                  <a:srgbClr val="FFFFFF"/>
                </a:solidFill>
                <a:latin typeface="Bariol Regular"/>
                <a:ea typeface="Bariol Regular"/>
                <a:cs typeface="Bariol Regular"/>
                <a:sym typeface="Bariol Regular"/>
              </a:defRPr>
            </a:pPr>
            <a:endParaRPr i="1"/>
          </a:p>
          <a:p>
            <a:pPr>
              <a:defRPr sz="2200" i="1">
                <a:solidFill>
                  <a:srgbClr val="FFFFFF"/>
                </a:solidFill>
                <a:latin typeface="Bariol Regular"/>
                <a:ea typeface="Bariol Regular"/>
                <a:cs typeface="Bariol Regular"/>
                <a:sym typeface="Bariol Regular"/>
              </a:defRPr>
            </a:pPr>
            <a:endParaRPr i="1"/>
          </a:p>
        </p:txBody>
      </p:sp>
      <p:sp>
        <p:nvSpPr>
          <p:cNvPr id="168" name="TextBox 4"/>
          <p:cNvSpPr txBox="1"/>
          <p:nvPr/>
        </p:nvSpPr>
        <p:spPr>
          <a:xfrm>
            <a:off x="440870" y="365125"/>
            <a:ext cx="10912931" cy="91694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5400" b="1" u="sng">
                <a:solidFill>
                  <a:srgbClr val="FFFFFF"/>
                </a:solidFill>
                <a:latin typeface="Bariol Regular"/>
                <a:ea typeface="Bariol Regular"/>
                <a:cs typeface="Bariol Regular"/>
                <a:sym typeface="Bariol Regular"/>
              </a:defRPr>
            </a:lvl1pPr>
          </a:lstStyle>
          <a:p>
            <a:r>
              <a:t>Our Common Fears</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Title 1"/>
          <p:cNvSpPr txBox="1">
            <a:spLocks noGrp="1"/>
          </p:cNvSpPr>
          <p:nvPr>
            <p:ph type="title"/>
          </p:nvPr>
        </p:nvSpPr>
        <p:spPr>
          <a:prstGeom prst="rect">
            <a:avLst/>
          </a:prstGeom>
        </p:spPr>
        <p:txBody>
          <a:bodyPr/>
          <a:lstStyle/>
          <a:p>
            <a:endParaRPr/>
          </a:p>
        </p:txBody>
      </p:sp>
      <p:pic>
        <p:nvPicPr>
          <p:cNvPr id="171"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72" name="TextBox 4"/>
          <p:cNvSpPr txBox="1"/>
          <p:nvPr/>
        </p:nvSpPr>
        <p:spPr>
          <a:xfrm>
            <a:off x="594359" y="3886201"/>
            <a:ext cx="11364688" cy="244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6600" b="1">
                <a:solidFill>
                  <a:srgbClr val="FFFFFF"/>
                </a:solidFill>
                <a:latin typeface="Bariol Regular"/>
                <a:ea typeface="Bariol Regular"/>
                <a:cs typeface="Bariol Regular"/>
                <a:sym typeface="Bariol Regular"/>
              </a:defRPr>
            </a:pPr>
            <a:r>
              <a:t>Key Point #3</a:t>
            </a:r>
            <a:endParaRPr sz="4000"/>
          </a:p>
          <a:p>
            <a:pPr>
              <a:defRPr sz="4400" b="1">
                <a:solidFill>
                  <a:srgbClr val="FFFFFF"/>
                </a:solidFill>
                <a:latin typeface="Bariol Regular"/>
                <a:ea typeface="Bariol Regular"/>
                <a:cs typeface="Bariol Regular"/>
                <a:sym typeface="Bariol Regular"/>
              </a:defRPr>
            </a:pPr>
            <a:r>
              <a:t>God brings change into our lives to make us more effective ministers of the gospel.</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Title 1"/>
          <p:cNvSpPr txBox="1">
            <a:spLocks noGrp="1"/>
          </p:cNvSpPr>
          <p:nvPr>
            <p:ph type="title"/>
          </p:nvPr>
        </p:nvSpPr>
        <p:spPr>
          <a:prstGeom prst="rect">
            <a:avLst/>
          </a:prstGeom>
        </p:spPr>
        <p:txBody>
          <a:bodyPr/>
          <a:lstStyle/>
          <a:p>
            <a:endParaRPr/>
          </a:p>
        </p:txBody>
      </p:sp>
      <p:pic>
        <p:nvPicPr>
          <p:cNvPr id="175"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76" name="TextBox 2"/>
          <p:cNvSpPr txBox="1"/>
          <p:nvPr/>
        </p:nvSpPr>
        <p:spPr>
          <a:xfrm>
            <a:off x="300445" y="1531284"/>
            <a:ext cx="11560630" cy="47650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2400" i="1">
                <a:solidFill>
                  <a:srgbClr val="FFFFFF"/>
                </a:solidFill>
                <a:latin typeface="Bariol Regular"/>
                <a:ea typeface="Bariol Regular"/>
                <a:cs typeface="Bariol Regular"/>
                <a:sym typeface="Bariol Regular"/>
              </a:defRPr>
            </a:pPr>
            <a:r>
              <a:t>14 ¶ But Peter said, Not so, Lord</a:t>
            </a:r>
            <a:r>
              <a:rPr u="sng"/>
              <a:t>;</a:t>
            </a:r>
            <a:r>
              <a:t> for I have never eaten any thing that is common or unclean. 15 ¶ And the voice spake unto him again the second time, </a:t>
            </a:r>
            <a:r>
              <a:rPr u="sng"/>
              <a:t>What God hath cleansed, that call not thou common.</a:t>
            </a:r>
            <a:r>
              <a:t> 16 This was done thrice: and the vessel was received up again into heaven. 17 ¶ Now while Peter </a:t>
            </a:r>
            <a:r>
              <a:rPr u="sng"/>
              <a:t>doubted in himself</a:t>
            </a:r>
            <a:r>
              <a:t> what this vision which he had seen should mean, behold, the men which were sent from Cornelius had made enquiry for Simon's house, and stood before the gate, 18 And called, and asked whether Simon, which was surnamed Peter, were lodged there. 19 ¶ While Peter thought on the vision, the Spirit said unto him, Behold, three men seek thee. 20 Arise therefore, and get thee down, and go with them, doubting nothing: for I have sent them.</a:t>
            </a:r>
          </a:p>
          <a:p>
            <a:pPr>
              <a:defRPr sz="2200">
                <a:solidFill>
                  <a:srgbClr val="FFFFFF"/>
                </a:solidFill>
                <a:latin typeface="Bariol Regular"/>
                <a:ea typeface="Bariol Regular"/>
                <a:cs typeface="Bariol Regular"/>
                <a:sym typeface="Bariol Regular"/>
              </a:defRPr>
            </a:pPr>
            <a:endParaRPr i="1"/>
          </a:p>
          <a:p>
            <a:pPr>
              <a:defRPr sz="2200" i="1">
                <a:solidFill>
                  <a:srgbClr val="FFFFFF"/>
                </a:solidFill>
                <a:latin typeface="Bariol Regular"/>
                <a:ea typeface="Bariol Regular"/>
                <a:cs typeface="Bariol Regular"/>
                <a:sym typeface="Bariol Regular"/>
              </a:defRPr>
            </a:pPr>
            <a:endParaRPr i="1"/>
          </a:p>
        </p:txBody>
      </p:sp>
      <p:sp>
        <p:nvSpPr>
          <p:cNvPr id="177" name="TextBox 4"/>
          <p:cNvSpPr txBox="1"/>
          <p:nvPr/>
        </p:nvSpPr>
        <p:spPr>
          <a:xfrm>
            <a:off x="440870" y="365125"/>
            <a:ext cx="10912931" cy="91694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5400" b="1" u="sng">
                <a:solidFill>
                  <a:srgbClr val="FFFFFF"/>
                </a:solidFill>
                <a:latin typeface="Bariol Regular"/>
                <a:ea typeface="Bariol Regular"/>
                <a:cs typeface="Bariol Regular"/>
                <a:sym typeface="Bariol Regular"/>
              </a:defRPr>
            </a:lvl1pPr>
          </a:lstStyle>
          <a:p>
            <a:r>
              <a:t>Our Common Fears</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itle 1"/>
          <p:cNvSpPr txBox="1">
            <a:spLocks noGrp="1"/>
          </p:cNvSpPr>
          <p:nvPr>
            <p:ph type="title"/>
          </p:nvPr>
        </p:nvSpPr>
        <p:spPr>
          <a:prstGeom prst="rect">
            <a:avLst/>
          </a:prstGeom>
        </p:spPr>
        <p:txBody>
          <a:bodyPr/>
          <a:lstStyle/>
          <a:p>
            <a:endParaRPr/>
          </a:p>
        </p:txBody>
      </p:sp>
      <p:pic>
        <p:nvPicPr>
          <p:cNvPr id="180"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81" name="TextBox 2"/>
          <p:cNvSpPr txBox="1"/>
          <p:nvPr/>
        </p:nvSpPr>
        <p:spPr>
          <a:xfrm>
            <a:off x="1683852" y="3207684"/>
            <a:ext cx="9224723" cy="18694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ctr">
              <a:defRPr sz="2600" i="1">
                <a:solidFill>
                  <a:srgbClr val="FFFFFF"/>
                </a:solidFill>
                <a:latin typeface="Bariol Regular"/>
                <a:ea typeface="Bariol Regular"/>
                <a:cs typeface="Bariol Regular"/>
                <a:sym typeface="Bariol Regular"/>
              </a:defRPr>
            </a:pPr>
            <a:r>
              <a:t>Pro 16:3 Commit thy works unto the LORD, </a:t>
            </a:r>
          </a:p>
          <a:p>
            <a:pPr algn="ctr">
              <a:defRPr sz="2600" i="1">
                <a:solidFill>
                  <a:srgbClr val="FFFFFF"/>
                </a:solidFill>
                <a:latin typeface="Bariol Regular"/>
                <a:ea typeface="Bariol Regular"/>
                <a:cs typeface="Bariol Regular"/>
                <a:sym typeface="Bariol Regular"/>
              </a:defRPr>
            </a:pPr>
            <a:r>
              <a:t>and thy thoughts shall be established.</a:t>
            </a:r>
          </a:p>
          <a:p>
            <a:pPr algn="ctr">
              <a:defRPr sz="2200">
                <a:solidFill>
                  <a:srgbClr val="FFFFFF"/>
                </a:solidFill>
                <a:latin typeface="Bariol Regular"/>
                <a:ea typeface="Bariol Regular"/>
                <a:cs typeface="Bariol Regular"/>
                <a:sym typeface="Bariol Regular"/>
              </a:defRPr>
            </a:pPr>
            <a:endParaRPr i="1"/>
          </a:p>
          <a:p>
            <a:pPr algn="ctr">
              <a:defRPr sz="2200" i="1">
                <a:solidFill>
                  <a:srgbClr val="FFFFFF"/>
                </a:solidFill>
                <a:latin typeface="Bariol Regular"/>
                <a:ea typeface="Bariol Regular"/>
                <a:cs typeface="Bariol Regular"/>
                <a:sym typeface="Bariol Regular"/>
              </a:defRPr>
            </a:pPr>
            <a:endParaRPr i="1"/>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Title 1"/>
          <p:cNvSpPr txBox="1">
            <a:spLocks noGrp="1"/>
          </p:cNvSpPr>
          <p:nvPr>
            <p:ph type="title"/>
          </p:nvPr>
        </p:nvSpPr>
        <p:spPr>
          <a:prstGeom prst="rect">
            <a:avLst/>
          </a:prstGeom>
        </p:spPr>
        <p:txBody>
          <a:bodyPr/>
          <a:lstStyle/>
          <a:p>
            <a:endParaRPr/>
          </a:p>
        </p:txBody>
      </p:sp>
      <p:pic>
        <p:nvPicPr>
          <p:cNvPr id="184"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85" name="TextBox 4"/>
          <p:cNvSpPr txBox="1"/>
          <p:nvPr/>
        </p:nvSpPr>
        <p:spPr>
          <a:xfrm>
            <a:off x="594359" y="3886201"/>
            <a:ext cx="11364688" cy="244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6600" b="1">
                <a:solidFill>
                  <a:srgbClr val="FFFFFF"/>
                </a:solidFill>
                <a:latin typeface="Bariol Regular"/>
                <a:ea typeface="Bariol Regular"/>
                <a:cs typeface="Bariol Regular"/>
                <a:sym typeface="Bariol Regular"/>
              </a:defRPr>
            </a:pPr>
            <a:r>
              <a:t>Key Point #4</a:t>
            </a:r>
            <a:endParaRPr sz="4000"/>
          </a:p>
          <a:p>
            <a:pPr>
              <a:defRPr sz="4400" b="1">
                <a:solidFill>
                  <a:srgbClr val="FFFFFF"/>
                </a:solidFill>
                <a:latin typeface="Bariol Regular"/>
                <a:ea typeface="Bariol Regular"/>
                <a:cs typeface="Bariol Regular"/>
                <a:sym typeface="Bariol Regular"/>
              </a:defRPr>
            </a:pPr>
            <a:r>
              <a:t>Our doubts dissolve when we </a:t>
            </a:r>
          </a:p>
          <a:p>
            <a:pPr>
              <a:defRPr sz="4400" b="1">
                <a:solidFill>
                  <a:srgbClr val="FFFFFF"/>
                </a:solidFill>
                <a:latin typeface="Bariol Regular"/>
                <a:ea typeface="Bariol Regular"/>
                <a:cs typeface="Bariol Regular"/>
                <a:sym typeface="Bariol Regular"/>
              </a:defRPr>
            </a:pPr>
            <a:r>
              <a:t>choose to obey despite them</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Title 1"/>
          <p:cNvSpPr txBox="1">
            <a:spLocks noGrp="1"/>
          </p:cNvSpPr>
          <p:nvPr>
            <p:ph type="title"/>
          </p:nvPr>
        </p:nvSpPr>
        <p:spPr>
          <a:prstGeom prst="rect">
            <a:avLst/>
          </a:prstGeom>
        </p:spPr>
        <p:txBody>
          <a:bodyPr/>
          <a:lstStyle/>
          <a:p>
            <a:endParaRPr/>
          </a:p>
        </p:txBody>
      </p:sp>
      <p:pic>
        <p:nvPicPr>
          <p:cNvPr id="18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89" name="TextBox 2"/>
          <p:cNvSpPr txBox="1"/>
          <p:nvPr/>
        </p:nvSpPr>
        <p:spPr>
          <a:xfrm>
            <a:off x="300445" y="1531284"/>
            <a:ext cx="11560630" cy="34188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2600" i="1">
                <a:solidFill>
                  <a:srgbClr val="FFFFFF"/>
                </a:solidFill>
                <a:latin typeface="Bariol Regular"/>
                <a:ea typeface="Bariol Regular"/>
                <a:cs typeface="Bariol Regular"/>
                <a:sym typeface="Bariol Regular"/>
              </a:defRPr>
            </a:pPr>
            <a:r>
              <a:t>20 Arise therefore, and get thee down, </a:t>
            </a:r>
            <a:r>
              <a:rPr u="sng"/>
              <a:t>and go with them, doubting nothing: for I have sent them.</a:t>
            </a:r>
          </a:p>
          <a:p>
            <a:pPr>
              <a:defRPr sz="2200" i="1">
                <a:solidFill>
                  <a:srgbClr val="FFFFFF"/>
                </a:solidFill>
                <a:latin typeface="Bariol Regular"/>
                <a:ea typeface="Bariol Regular"/>
                <a:cs typeface="Bariol Regular"/>
                <a:sym typeface="Bariol Regular"/>
              </a:defRPr>
            </a:pPr>
            <a:endParaRPr u="sng"/>
          </a:p>
          <a:p>
            <a:pPr marL="1022684" lvl="2" indent="-260684">
              <a:buSzPct val="100000"/>
              <a:buChar char="•"/>
              <a:defRPr sz="2900">
                <a:solidFill>
                  <a:srgbClr val="FFFFFF"/>
                </a:solidFill>
                <a:latin typeface="Bariol Regular"/>
                <a:ea typeface="Bariol Regular"/>
                <a:cs typeface="Bariol Regular"/>
                <a:sym typeface="Bariol Regular"/>
              </a:defRPr>
            </a:pPr>
            <a:r>
              <a:t>Go with them (let them receive you)</a:t>
            </a:r>
            <a:br>
              <a:rPr u="sng"/>
            </a:br>
            <a:endParaRPr u="sng"/>
          </a:p>
          <a:p>
            <a:pPr>
              <a:defRPr sz="2200" i="1">
                <a:solidFill>
                  <a:srgbClr val="FFFFFF"/>
                </a:solidFill>
                <a:latin typeface="Bariol Regular"/>
                <a:ea typeface="Bariol Regular"/>
                <a:cs typeface="Bariol Regular"/>
                <a:sym typeface="Bariol Regular"/>
              </a:defRPr>
            </a:pPr>
            <a:endParaRPr u="sng"/>
          </a:p>
          <a:p>
            <a:pPr>
              <a:defRPr sz="2200" i="1">
                <a:solidFill>
                  <a:srgbClr val="FFFFFF"/>
                </a:solidFill>
                <a:latin typeface="Bariol Regular"/>
                <a:ea typeface="Bariol Regular"/>
                <a:cs typeface="Bariol Regular"/>
                <a:sym typeface="Bariol Regular"/>
              </a:defRPr>
            </a:pPr>
            <a:endParaRPr u="sng"/>
          </a:p>
          <a:p>
            <a:pPr>
              <a:defRPr sz="2200" i="1">
                <a:solidFill>
                  <a:srgbClr val="FFFFFF"/>
                </a:solidFill>
                <a:latin typeface="Bariol Regular"/>
                <a:ea typeface="Bariol Regular"/>
                <a:cs typeface="Bariol Regular"/>
                <a:sym typeface="Bariol Regular"/>
              </a:defRPr>
            </a:pPr>
            <a:endParaRPr u="sng"/>
          </a:p>
        </p:txBody>
      </p:sp>
      <p:sp>
        <p:nvSpPr>
          <p:cNvPr id="190" name="TextBox 4"/>
          <p:cNvSpPr txBox="1"/>
          <p:nvPr/>
        </p:nvSpPr>
        <p:spPr>
          <a:xfrm>
            <a:off x="440870" y="365125"/>
            <a:ext cx="10912931" cy="91694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5400" b="1" u="sng">
                <a:solidFill>
                  <a:srgbClr val="FFFFFF"/>
                </a:solidFill>
                <a:latin typeface="Bariol Regular"/>
                <a:ea typeface="Bariol Regular"/>
                <a:cs typeface="Bariol Regular"/>
                <a:sym typeface="Bariol Regular"/>
              </a:defRPr>
            </a:lvl1pPr>
          </a:lstStyle>
          <a:p>
            <a:r>
              <a:t>Fears Failure</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Title 1"/>
          <p:cNvSpPr txBox="1">
            <a:spLocks noGrp="1"/>
          </p:cNvSpPr>
          <p:nvPr>
            <p:ph type="title"/>
          </p:nvPr>
        </p:nvSpPr>
        <p:spPr>
          <a:prstGeom prst="rect">
            <a:avLst/>
          </a:prstGeom>
        </p:spPr>
        <p:txBody>
          <a:bodyPr/>
          <a:lstStyle/>
          <a:p>
            <a:endParaRPr/>
          </a:p>
        </p:txBody>
      </p:sp>
      <p:pic>
        <p:nvPicPr>
          <p:cNvPr id="193"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94" name="TextBox 2"/>
          <p:cNvSpPr txBox="1"/>
          <p:nvPr/>
        </p:nvSpPr>
        <p:spPr>
          <a:xfrm>
            <a:off x="300445" y="1531284"/>
            <a:ext cx="11560630" cy="45237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2600" i="1">
                <a:solidFill>
                  <a:srgbClr val="FFFFFF"/>
                </a:solidFill>
                <a:latin typeface="Bariol Regular"/>
                <a:ea typeface="Bariol Regular"/>
                <a:cs typeface="Bariol Regular"/>
                <a:sym typeface="Bariol Regular"/>
              </a:defRPr>
            </a:pPr>
            <a:r>
              <a:t>20 Arise therefore, and get thee down, </a:t>
            </a:r>
            <a:r>
              <a:rPr u="sng"/>
              <a:t>and go with them, doubting nothing: for I have sent them.</a:t>
            </a:r>
          </a:p>
          <a:p>
            <a:pPr>
              <a:defRPr sz="2200" i="1">
                <a:solidFill>
                  <a:srgbClr val="FFFFFF"/>
                </a:solidFill>
                <a:latin typeface="Bariol Regular"/>
                <a:ea typeface="Bariol Regular"/>
                <a:cs typeface="Bariol Regular"/>
                <a:sym typeface="Bariol Regular"/>
              </a:defRPr>
            </a:pPr>
            <a:endParaRPr u="sng"/>
          </a:p>
          <a:p>
            <a:pPr marL="1022684" lvl="2" indent="-260684">
              <a:buSzPct val="100000"/>
              <a:buChar char="•"/>
              <a:defRPr sz="2900">
                <a:solidFill>
                  <a:srgbClr val="FFFFFF"/>
                </a:solidFill>
                <a:latin typeface="Bariol Regular"/>
                <a:ea typeface="Bariol Regular"/>
                <a:cs typeface="Bariol Regular"/>
                <a:sym typeface="Bariol Regular"/>
              </a:defRPr>
            </a:pPr>
            <a:r>
              <a:t>Go with them (let them receive you)</a:t>
            </a:r>
          </a:p>
          <a:p>
            <a:pPr>
              <a:defRPr sz="2900">
                <a:solidFill>
                  <a:srgbClr val="FFFFFF"/>
                </a:solidFill>
                <a:latin typeface="Bariol Regular"/>
                <a:ea typeface="Bariol Regular"/>
                <a:cs typeface="Bariol Regular"/>
                <a:sym typeface="Bariol Regular"/>
              </a:defRPr>
            </a:pPr>
            <a:endParaRPr/>
          </a:p>
          <a:p>
            <a:pPr marL="1022684" lvl="2" indent="-260684">
              <a:buSzPct val="100000"/>
              <a:buChar char="•"/>
              <a:defRPr sz="2900">
                <a:solidFill>
                  <a:srgbClr val="FFFFFF"/>
                </a:solidFill>
                <a:latin typeface="Bariol Regular"/>
                <a:ea typeface="Bariol Regular"/>
                <a:cs typeface="Bariol Regular"/>
                <a:sym typeface="Bariol Regular"/>
              </a:defRPr>
            </a:pPr>
            <a:r>
              <a:t>Doubt nothing (know me more)</a:t>
            </a:r>
          </a:p>
          <a:p>
            <a:pPr>
              <a:defRPr sz="2200" i="1">
                <a:solidFill>
                  <a:srgbClr val="FFFFFF"/>
                </a:solidFill>
                <a:latin typeface="Bariol Regular"/>
                <a:ea typeface="Bariol Regular"/>
                <a:cs typeface="Bariol Regular"/>
                <a:sym typeface="Bariol Regular"/>
              </a:defRPr>
            </a:pPr>
            <a:br>
              <a:rPr u="sng"/>
            </a:br>
            <a:endParaRPr u="sng"/>
          </a:p>
          <a:p>
            <a:pPr>
              <a:defRPr sz="2200" i="1">
                <a:solidFill>
                  <a:srgbClr val="FFFFFF"/>
                </a:solidFill>
                <a:latin typeface="Bariol Regular"/>
                <a:ea typeface="Bariol Regular"/>
                <a:cs typeface="Bariol Regular"/>
                <a:sym typeface="Bariol Regular"/>
              </a:defRPr>
            </a:pPr>
            <a:endParaRPr u="sng"/>
          </a:p>
          <a:p>
            <a:pPr>
              <a:defRPr sz="2200" i="1">
                <a:solidFill>
                  <a:srgbClr val="FFFFFF"/>
                </a:solidFill>
                <a:latin typeface="Bariol Regular"/>
                <a:ea typeface="Bariol Regular"/>
                <a:cs typeface="Bariol Regular"/>
                <a:sym typeface="Bariol Regular"/>
              </a:defRPr>
            </a:pPr>
            <a:endParaRPr u="sng"/>
          </a:p>
          <a:p>
            <a:pPr>
              <a:defRPr sz="2200" i="1">
                <a:solidFill>
                  <a:srgbClr val="FFFFFF"/>
                </a:solidFill>
                <a:latin typeface="Bariol Regular"/>
                <a:ea typeface="Bariol Regular"/>
                <a:cs typeface="Bariol Regular"/>
                <a:sym typeface="Bariol Regular"/>
              </a:defRPr>
            </a:pPr>
            <a:endParaRPr u="sng"/>
          </a:p>
        </p:txBody>
      </p:sp>
      <p:sp>
        <p:nvSpPr>
          <p:cNvPr id="195" name="TextBox 4"/>
          <p:cNvSpPr txBox="1"/>
          <p:nvPr/>
        </p:nvSpPr>
        <p:spPr>
          <a:xfrm>
            <a:off x="440870" y="365125"/>
            <a:ext cx="10912931" cy="91694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5400" b="1" u="sng">
                <a:solidFill>
                  <a:srgbClr val="FFFFFF"/>
                </a:solidFill>
                <a:latin typeface="Bariol Regular"/>
                <a:ea typeface="Bariol Regular"/>
                <a:cs typeface="Bariol Regular"/>
                <a:sym typeface="Bariol Regular"/>
              </a:defRPr>
            </a:lvl1pPr>
          </a:lstStyle>
          <a:p>
            <a:r>
              <a:t>Fears Failure</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 name="Title 1"/>
          <p:cNvSpPr txBox="1">
            <a:spLocks noGrp="1"/>
          </p:cNvSpPr>
          <p:nvPr>
            <p:ph type="title"/>
          </p:nvPr>
        </p:nvSpPr>
        <p:spPr>
          <a:prstGeom prst="rect">
            <a:avLst/>
          </a:prstGeom>
        </p:spPr>
        <p:txBody>
          <a:bodyPr/>
          <a:lstStyle/>
          <a:p>
            <a:endParaRPr/>
          </a:p>
        </p:txBody>
      </p:sp>
      <p:pic>
        <p:nvPicPr>
          <p:cNvPr id="19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99" name="TextBox 2"/>
          <p:cNvSpPr txBox="1"/>
          <p:nvPr/>
        </p:nvSpPr>
        <p:spPr>
          <a:xfrm>
            <a:off x="300445" y="1531284"/>
            <a:ext cx="11560630" cy="54127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2600" i="1">
                <a:solidFill>
                  <a:srgbClr val="FFFFFF"/>
                </a:solidFill>
                <a:latin typeface="Bariol Regular"/>
                <a:ea typeface="Bariol Regular"/>
                <a:cs typeface="Bariol Regular"/>
                <a:sym typeface="Bariol Regular"/>
              </a:defRPr>
            </a:pPr>
            <a:r>
              <a:t>20 Arise therefore, and get thee down, </a:t>
            </a:r>
            <a:r>
              <a:rPr u="sng"/>
              <a:t>and go with them, doubting nothing: for I have sent them.</a:t>
            </a:r>
          </a:p>
          <a:p>
            <a:pPr>
              <a:defRPr sz="2200" i="1">
                <a:solidFill>
                  <a:srgbClr val="FFFFFF"/>
                </a:solidFill>
                <a:latin typeface="Bariol Regular"/>
                <a:ea typeface="Bariol Regular"/>
                <a:cs typeface="Bariol Regular"/>
                <a:sym typeface="Bariol Regular"/>
              </a:defRPr>
            </a:pPr>
            <a:endParaRPr u="sng"/>
          </a:p>
          <a:p>
            <a:pPr marL="1022684" lvl="2" indent="-260684">
              <a:buSzPct val="100000"/>
              <a:buChar char="•"/>
              <a:defRPr sz="2900">
                <a:solidFill>
                  <a:srgbClr val="FFFFFF"/>
                </a:solidFill>
                <a:latin typeface="Bariol Regular"/>
                <a:ea typeface="Bariol Regular"/>
                <a:cs typeface="Bariol Regular"/>
                <a:sym typeface="Bariol Regular"/>
              </a:defRPr>
            </a:pPr>
            <a:r>
              <a:t>Go with them (let them receive you)</a:t>
            </a:r>
          </a:p>
          <a:p>
            <a:pPr>
              <a:defRPr sz="2900">
                <a:solidFill>
                  <a:srgbClr val="FFFFFF"/>
                </a:solidFill>
                <a:latin typeface="Bariol Regular"/>
                <a:ea typeface="Bariol Regular"/>
                <a:cs typeface="Bariol Regular"/>
                <a:sym typeface="Bariol Regular"/>
              </a:defRPr>
            </a:pPr>
            <a:endParaRPr/>
          </a:p>
          <a:p>
            <a:pPr marL="1022684" lvl="2" indent="-260684">
              <a:buSzPct val="100000"/>
              <a:buChar char="•"/>
              <a:defRPr sz="2900">
                <a:solidFill>
                  <a:srgbClr val="FFFFFF"/>
                </a:solidFill>
                <a:latin typeface="Bariol Regular"/>
                <a:ea typeface="Bariol Regular"/>
                <a:cs typeface="Bariol Regular"/>
                <a:sym typeface="Bariol Regular"/>
              </a:defRPr>
            </a:pPr>
            <a:r>
              <a:t>Doubt nothing (know me more)</a:t>
            </a:r>
          </a:p>
          <a:p>
            <a:pPr>
              <a:defRPr sz="2900">
                <a:solidFill>
                  <a:srgbClr val="FFFFFF"/>
                </a:solidFill>
                <a:latin typeface="Bariol Regular"/>
                <a:ea typeface="Bariol Regular"/>
                <a:cs typeface="Bariol Regular"/>
                <a:sym typeface="Bariol Regular"/>
              </a:defRPr>
            </a:pPr>
            <a:endParaRPr/>
          </a:p>
          <a:p>
            <a:pPr marL="982578" lvl="2" indent="-220578">
              <a:buSzPct val="100000"/>
              <a:buChar char="•"/>
              <a:defRPr sz="2900" i="1">
                <a:solidFill>
                  <a:srgbClr val="FFFFFF"/>
                </a:solidFill>
                <a:latin typeface="Bariol Regular"/>
                <a:ea typeface="Bariol Regular"/>
                <a:cs typeface="Bariol Regular"/>
                <a:sym typeface="Bariol Regular"/>
              </a:defRPr>
            </a:pPr>
            <a:r>
              <a:rPr i="0"/>
              <a:t>I have sent them (receive them as you would receive me)</a:t>
            </a:r>
          </a:p>
          <a:p>
            <a:pPr>
              <a:defRPr sz="2200" i="1">
                <a:solidFill>
                  <a:srgbClr val="FFFFFF"/>
                </a:solidFill>
                <a:latin typeface="Bariol Regular"/>
                <a:ea typeface="Bariol Regular"/>
                <a:cs typeface="Bariol Regular"/>
                <a:sym typeface="Bariol Regular"/>
              </a:defRPr>
            </a:pPr>
            <a:br>
              <a:rPr u="sng"/>
            </a:br>
            <a:endParaRPr u="sng"/>
          </a:p>
          <a:p>
            <a:pPr>
              <a:defRPr sz="2200" i="1">
                <a:solidFill>
                  <a:srgbClr val="FFFFFF"/>
                </a:solidFill>
                <a:latin typeface="Bariol Regular"/>
                <a:ea typeface="Bariol Regular"/>
                <a:cs typeface="Bariol Regular"/>
                <a:sym typeface="Bariol Regular"/>
              </a:defRPr>
            </a:pPr>
            <a:endParaRPr u="sng"/>
          </a:p>
          <a:p>
            <a:pPr>
              <a:defRPr sz="2200" i="1">
                <a:solidFill>
                  <a:srgbClr val="FFFFFF"/>
                </a:solidFill>
                <a:latin typeface="Bariol Regular"/>
                <a:ea typeface="Bariol Regular"/>
                <a:cs typeface="Bariol Regular"/>
                <a:sym typeface="Bariol Regular"/>
              </a:defRPr>
            </a:pPr>
            <a:endParaRPr u="sng"/>
          </a:p>
          <a:p>
            <a:pPr>
              <a:defRPr sz="2200" i="1">
                <a:solidFill>
                  <a:srgbClr val="FFFFFF"/>
                </a:solidFill>
                <a:latin typeface="Bariol Regular"/>
                <a:ea typeface="Bariol Regular"/>
                <a:cs typeface="Bariol Regular"/>
                <a:sym typeface="Bariol Regular"/>
              </a:defRPr>
            </a:pPr>
            <a:endParaRPr u="sng"/>
          </a:p>
        </p:txBody>
      </p:sp>
      <p:sp>
        <p:nvSpPr>
          <p:cNvPr id="200" name="TextBox 4"/>
          <p:cNvSpPr txBox="1"/>
          <p:nvPr/>
        </p:nvSpPr>
        <p:spPr>
          <a:xfrm>
            <a:off x="440870" y="365125"/>
            <a:ext cx="10912931" cy="91694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5400" b="1" u="sng">
                <a:solidFill>
                  <a:srgbClr val="FFFFFF"/>
                </a:solidFill>
                <a:latin typeface="Bariol Regular"/>
                <a:ea typeface="Bariol Regular"/>
                <a:cs typeface="Bariol Regular"/>
                <a:sym typeface="Bariol Regular"/>
              </a:defRPr>
            </a:lvl1pPr>
          </a:lstStyle>
          <a:p>
            <a:r>
              <a:t>Fears Failure</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xfrm>
            <a:off x="838200" y="365125"/>
            <a:ext cx="10515600" cy="1325563"/>
          </a:xfrm>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300445" y="1531284"/>
            <a:ext cx="11560630" cy="34061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2400" i="1">
                <a:solidFill>
                  <a:srgbClr val="FFFFFF"/>
                </a:solidFill>
                <a:latin typeface="Bariol Regular"/>
                <a:ea typeface="Bariol Regular"/>
                <a:cs typeface="Bariol Regular"/>
                <a:sym typeface="Bariol Regular"/>
              </a:defRPr>
            </a:pPr>
            <a:r>
              <a:t>3 He saw in a vision evidently about the ninth hour of the day an angel of God coming in to him, and saying unto him, Cornelius. 4¶ And when he looked on him, he was afraid, and said, What is it, Lord? And he said unto him, </a:t>
            </a:r>
            <a:r>
              <a:rPr u="sng"/>
              <a:t>Thy prayers and thine alms are come up for a memorial before God. </a:t>
            </a:r>
            <a:r>
              <a:t>5 And now send men to Joppa, and call for one Simon, whose surname is Peter: 6 He lodgeth with one Simon a tanner, whose house is by the sea side: he shall tell thee what thou oughtest to do. 7 And when the angel which spake unto Cornelius was departed, </a:t>
            </a:r>
            <a:r>
              <a:rPr u="sng"/>
              <a:t>he called two of his household servants, and a devout soldier of them that waited on him continually; 8 And when he had declared all these things unto them, he sent them to Joppa.</a:t>
            </a:r>
          </a:p>
        </p:txBody>
      </p:sp>
      <p:sp>
        <p:nvSpPr>
          <p:cNvPr id="120" name="TextBox 4"/>
          <p:cNvSpPr txBox="1"/>
          <p:nvPr/>
        </p:nvSpPr>
        <p:spPr>
          <a:xfrm>
            <a:off x="440870" y="365125"/>
            <a:ext cx="10912931" cy="916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5400" b="1" u="sng">
                <a:solidFill>
                  <a:srgbClr val="FFFFFF"/>
                </a:solidFill>
                <a:latin typeface="Bariol Regular"/>
                <a:ea typeface="Bariol Regular"/>
                <a:cs typeface="Bariol Regular"/>
                <a:sym typeface="Bariol Regular"/>
              </a:defRPr>
            </a:lvl1pPr>
          </a:lstStyle>
          <a:p>
            <a:r>
              <a:t>Who was Cornelius?</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Title 1"/>
          <p:cNvSpPr txBox="1">
            <a:spLocks noGrp="1"/>
          </p:cNvSpPr>
          <p:nvPr>
            <p:ph type="title"/>
          </p:nvPr>
        </p:nvSpPr>
        <p:spPr>
          <a:prstGeom prst="rect">
            <a:avLst/>
          </a:prstGeom>
        </p:spPr>
        <p:txBody>
          <a:bodyPr/>
          <a:lstStyle/>
          <a:p>
            <a:endParaRPr/>
          </a:p>
        </p:txBody>
      </p:sp>
      <p:pic>
        <p:nvPicPr>
          <p:cNvPr id="203"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204" name="TextBox 4"/>
          <p:cNvSpPr txBox="1"/>
          <p:nvPr/>
        </p:nvSpPr>
        <p:spPr>
          <a:xfrm>
            <a:off x="594359" y="3505201"/>
            <a:ext cx="11364688" cy="31140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6600" b="1">
                <a:solidFill>
                  <a:srgbClr val="FFFFFF"/>
                </a:solidFill>
                <a:latin typeface="Bariol Regular"/>
                <a:ea typeface="Bariol Regular"/>
                <a:cs typeface="Bariol Regular"/>
                <a:sym typeface="Bariol Regular"/>
              </a:defRPr>
            </a:pPr>
            <a:r>
              <a:t>Key Point #5</a:t>
            </a:r>
            <a:endParaRPr sz="4000"/>
          </a:p>
          <a:p>
            <a:pPr>
              <a:defRPr sz="4400" b="1">
                <a:solidFill>
                  <a:srgbClr val="FFFFFF"/>
                </a:solidFill>
                <a:latin typeface="Bariol Regular"/>
                <a:ea typeface="Bariol Regular"/>
                <a:cs typeface="Bariol Regular"/>
                <a:sym typeface="Bariol Regular"/>
              </a:defRPr>
            </a:pPr>
            <a:r>
              <a:t>For a mature minister, God’s words</a:t>
            </a:r>
          </a:p>
          <a:p>
            <a:pPr>
              <a:defRPr sz="4400" b="1">
                <a:solidFill>
                  <a:srgbClr val="FFFFFF"/>
                </a:solidFill>
                <a:latin typeface="Bariol Regular"/>
                <a:ea typeface="Bariol Regular"/>
                <a:cs typeface="Bariol Regular"/>
                <a:sym typeface="Bariol Regular"/>
              </a:defRPr>
            </a:pPr>
            <a:r>
              <a:t>are enough to build sincerity within </a:t>
            </a:r>
          </a:p>
          <a:p>
            <a:pPr>
              <a:defRPr sz="4400" b="1">
                <a:solidFill>
                  <a:srgbClr val="FFFFFF"/>
                </a:solidFill>
                <a:latin typeface="Bariol Regular"/>
                <a:ea typeface="Bariol Regular"/>
                <a:cs typeface="Bariol Regular"/>
                <a:sym typeface="Bariol Regular"/>
              </a:defRPr>
            </a:pPr>
            <a:r>
              <a:t>our obedience.</a:t>
            </a: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Title 1"/>
          <p:cNvSpPr txBox="1">
            <a:spLocks noGrp="1"/>
          </p:cNvSpPr>
          <p:nvPr>
            <p:ph type="title"/>
          </p:nvPr>
        </p:nvSpPr>
        <p:spPr>
          <a:prstGeom prst="rect">
            <a:avLst/>
          </a:prstGeom>
        </p:spPr>
        <p:txBody>
          <a:bodyPr/>
          <a:lstStyle/>
          <a:p>
            <a:endParaRPr/>
          </a:p>
        </p:txBody>
      </p:sp>
      <p:pic>
        <p:nvPicPr>
          <p:cNvPr id="207"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208" name="TextBox 2"/>
          <p:cNvSpPr txBox="1"/>
          <p:nvPr/>
        </p:nvSpPr>
        <p:spPr>
          <a:xfrm>
            <a:off x="300445" y="1531284"/>
            <a:ext cx="11560630" cy="5222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2600" b="1" u="sng">
                <a:solidFill>
                  <a:srgbClr val="FFFFFF"/>
                </a:solidFill>
                <a:latin typeface="Bariol Regular"/>
                <a:ea typeface="Bariol Regular"/>
                <a:cs typeface="Bariol Regular"/>
                <a:sym typeface="Bariol Regular"/>
              </a:defRPr>
            </a:pPr>
            <a:r>
              <a:t>Peter’s Sincerity / THEY RECEIVED HIM</a:t>
            </a:r>
          </a:p>
          <a:p>
            <a:pPr>
              <a:defRPr sz="2600" i="1" u="sng">
                <a:solidFill>
                  <a:srgbClr val="FFFFFF"/>
                </a:solidFill>
                <a:latin typeface="Bariol Regular"/>
                <a:ea typeface="Bariol Regular"/>
                <a:cs typeface="Bariol Regular"/>
                <a:sym typeface="Bariol Regular"/>
              </a:defRPr>
            </a:pPr>
            <a:endParaRPr/>
          </a:p>
          <a:p>
            <a:pPr>
              <a:defRPr sz="2600" i="1">
                <a:solidFill>
                  <a:srgbClr val="FFFFFF"/>
                </a:solidFill>
                <a:latin typeface="Bariol Regular"/>
                <a:ea typeface="Bariol Regular"/>
                <a:cs typeface="Bariol Regular"/>
                <a:sym typeface="Bariol Regular"/>
              </a:defRPr>
            </a:pPr>
            <a:r>
              <a:t>21 ¶ Then </a:t>
            </a:r>
            <a:r>
              <a:rPr u="sng"/>
              <a:t>Peter went down to the men </a:t>
            </a:r>
            <a:r>
              <a:t>which were sent unto him from Cornelius; and said, Behold, I am he whom ye seek: what is the cause wherefore ye are come? 22 ¶ And they said, Cornelius the centurion, a just man, and one that feareth God, and of good report among all the nation of the Jews, was warned from God by an holy angel to send for thee into his house, and to hear words of thee.</a:t>
            </a:r>
          </a:p>
          <a:p>
            <a:pPr>
              <a:defRPr sz="2200" i="1">
                <a:solidFill>
                  <a:srgbClr val="FFFFFF"/>
                </a:solidFill>
                <a:latin typeface="Bariol Regular"/>
                <a:ea typeface="Bariol Regular"/>
                <a:cs typeface="Bariol Regular"/>
                <a:sym typeface="Bariol Regular"/>
              </a:defRPr>
            </a:pPr>
            <a:br>
              <a:rPr u="sng"/>
            </a:br>
            <a:endParaRPr u="sng"/>
          </a:p>
          <a:p>
            <a:pPr>
              <a:defRPr sz="2200" i="1">
                <a:solidFill>
                  <a:srgbClr val="FFFFFF"/>
                </a:solidFill>
                <a:latin typeface="Bariol Regular"/>
                <a:ea typeface="Bariol Regular"/>
                <a:cs typeface="Bariol Regular"/>
                <a:sym typeface="Bariol Regular"/>
              </a:defRPr>
            </a:pPr>
            <a:endParaRPr u="sng"/>
          </a:p>
          <a:p>
            <a:pPr>
              <a:defRPr sz="2200" i="1">
                <a:solidFill>
                  <a:srgbClr val="FFFFFF"/>
                </a:solidFill>
                <a:latin typeface="Bariol Regular"/>
                <a:ea typeface="Bariol Regular"/>
                <a:cs typeface="Bariol Regular"/>
                <a:sym typeface="Bariol Regular"/>
              </a:defRPr>
            </a:pPr>
            <a:endParaRPr u="sng"/>
          </a:p>
          <a:p>
            <a:pPr>
              <a:defRPr sz="2200" i="1">
                <a:solidFill>
                  <a:srgbClr val="FFFFFF"/>
                </a:solidFill>
                <a:latin typeface="Bariol Regular"/>
                <a:ea typeface="Bariol Regular"/>
                <a:cs typeface="Bariol Regular"/>
                <a:sym typeface="Bariol Regular"/>
              </a:defRPr>
            </a:pPr>
            <a:endParaRPr u="sng"/>
          </a:p>
        </p:txBody>
      </p:sp>
      <p:sp>
        <p:nvSpPr>
          <p:cNvPr id="209" name="TextBox 4"/>
          <p:cNvSpPr txBox="1"/>
          <p:nvPr/>
        </p:nvSpPr>
        <p:spPr>
          <a:xfrm>
            <a:off x="440870" y="365125"/>
            <a:ext cx="10912931" cy="91694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5400" b="1" u="sng">
                <a:solidFill>
                  <a:srgbClr val="FFFFFF"/>
                </a:solidFill>
                <a:latin typeface="Bariol Regular"/>
                <a:ea typeface="Bariol Regular"/>
                <a:cs typeface="Bariol Regular"/>
                <a:sym typeface="Bariol Regular"/>
              </a:defRPr>
            </a:lvl1pPr>
          </a:lstStyle>
          <a:p>
            <a:r>
              <a:t>Fears Failure</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Title 1"/>
          <p:cNvSpPr txBox="1">
            <a:spLocks noGrp="1"/>
          </p:cNvSpPr>
          <p:nvPr>
            <p:ph type="title"/>
          </p:nvPr>
        </p:nvSpPr>
        <p:spPr>
          <a:prstGeom prst="rect">
            <a:avLst/>
          </a:prstGeom>
        </p:spPr>
        <p:txBody>
          <a:bodyPr/>
          <a:lstStyle/>
          <a:p>
            <a:endParaRPr/>
          </a:p>
        </p:txBody>
      </p:sp>
      <p:pic>
        <p:nvPicPr>
          <p:cNvPr id="212"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213" name="TextBox 2"/>
          <p:cNvSpPr txBox="1"/>
          <p:nvPr/>
        </p:nvSpPr>
        <p:spPr>
          <a:xfrm>
            <a:off x="300445" y="1531284"/>
            <a:ext cx="11560630" cy="48285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2600" b="1" u="sng">
                <a:solidFill>
                  <a:srgbClr val="FFFFFF"/>
                </a:solidFill>
                <a:latin typeface="Bariol Regular"/>
                <a:ea typeface="Bariol Regular"/>
                <a:cs typeface="Bariol Regular"/>
                <a:sym typeface="Bariol Regular"/>
              </a:defRPr>
            </a:pPr>
            <a:r>
              <a:t>Peter’s Sincerity / NOTHING DOUBTING</a:t>
            </a:r>
          </a:p>
          <a:p>
            <a:pPr>
              <a:defRPr sz="2600" i="1">
                <a:solidFill>
                  <a:srgbClr val="FFFFFF"/>
                </a:solidFill>
                <a:latin typeface="Bariol Regular"/>
                <a:ea typeface="Bariol Regular"/>
                <a:cs typeface="Bariol Regular"/>
                <a:sym typeface="Bariol Regular"/>
              </a:defRPr>
            </a:pPr>
            <a:endParaRPr/>
          </a:p>
          <a:p>
            <a:pPr>
              <a:defRPr sz="2600" i="1">
                <a:solidFill>
                  <a:srgbClr val="FFFFFF"/>
                </a:solidFill>
                <a:latin typeface="Bariol Regular"/>
                <a:ea typeface="Bariol Regular"/>
                <a:cs typeface="Bariol Regular"/>
                <a:sym typeface="Bariol Regular"/>
              </a:defRPr>
            </a:pPr>
            <a:r>
              <a:t>…28 And he said unto them, Ye know how that it is an unlawful thing for a man that is a Jew to keep company, or come unto one of another nation; </a:t>
            </a:r>
            <a:r>
              <a:rPr u="sng"/>
              <a:t>but God hath shewed me </a:t>
            </a:r>
            <a:r>
              <a:t>that I should not call any man common or unclean. 29 Therefore came I [unto you] without gainsaying, as soon as I was sent for: I ask therefore for what intent ye have sent for me? </a:t>
            </a:r>
          </a:p>
          <a:p>
            <a:pPr>
              <a:defRPr sz="2200" i="1">
                <a:solidFill>
                  <a:srgbClr val="FFFFFF"/>
                </a:solidFill>
                <a:latin typeface="Bariol Regular"/>
                <a:ea typeface="Bariol Regular"/>
                <a:cs typeface="Bariol Regular"/>
                <a:sym typeface="Bariol Regular"/>
              </a:defRPr>
            </a:pPr>
            <a:br>
              <a:rPr u="sng"/>
            </a:br>
            <a:endParaRPr u="sng"/>
          </a:p>
          <a:p>
            <a:pPr>
              <a:defRPr sz="2200" i="1">
                <a:solidFill>
                  <a:srgbClr val="FFFFFF"/>
                </a:solidFill>
                <a:latin typeface="Bariol Regular"/>
                <a:ea typeface="Bariol Regular"/>
                <a:cs typeface="Bariol Regular"/>
                <a:sym typeface="Bariol Regular"/>
              </a:defRPr>
            </a:pPr>
            <a:endParaRPr u="sng"/>
          </a:p>
          <a:p>
            <a:pPr>
              <a:defRPr sz="2200" i="1">
                <a:solidFill>
                  <a:srgbClr val="FFFFFF"/>
                </a:solidFill>
                <a:latin typeface="Bariol Regular"/>
                <a:ea typeface="Bariol Regular"/>
                <a:cs typeface="Bariol Regular"/>
                <a:sym typeface="Bariol Regular"/>
              </a:defRPr>
            </a:pPr>
            <a:endParaRPr u="sng"/>
          </a:p>
          <a:p>
            <a:pPr>
              <a:defRPr sz="2200" i="1">
                <a:solidFill>
                  <a:srgbClr val="FFFFFF"/>
                </a:solidFill>
                <a:latin typeface="Bariol Regular"/>
                <a:ea typeface="Bariol Regular"/>
                <a:cs typeface="Bariol Regular"/>
                <a:sym typeface="Bariol Regular"/>
              </a:defRPr>
            </a:pPr>
            <a:endParaRPr u="sng"/>
          </a:p>
        </p:txBody>
      </p:sp>
      <p:sp>
        <p:nvSpPr>
          <p:cNvPr id="214" name="TextBox 4"/>
          <p:cNvSpPr txBox="1"/>
          <p:nvPr/>
        </p:nvSpPr>
        <p:spPr>
          <a:xfrm>
            <a:off x="440870" y="365125"/>
            <a:ext cx="10912931" cy="91694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5400" b="1" u="sng">
                <a:solidFill>
                  <a:srgbClr val="FFFFFF"/>
                </a:solidFill>
                <a:latin typeface="Bariol Regular"/>
                <a:ea typeface="Bariol Regular"/>
                <a:cs typeface="Bariol Regular"/>
                <a:sym typeface="Bariol Regular"/>
              </a:defRPr>
            </a:lvl1pPr>
          </a:lstStyle>
          <a:p>
            <a:r>
              <a:t>Fears Failure</a:t>
            </a: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 name="Title 1"/>
          <p:cNvSpPr txBox="1">
            <a:spLocks noGrp="1"/>
          </p:cNvSpPr>
          <p:nvPr>
            <p:ph type="title"/>
          </p:nvPr>
        </p:nvSpPr>
        <p:spPr>
          <a:prstGeom prst="rect">
            <a:avLst/>
          </a:prstGeom>
        </p:spPr>
        <p:txBody>
          <a:bodyPr/>
          <a:lstStyle/>
          <a:p>
            <a:endParaRPr/>
          </a:p>
        </p:txBody>
      </p:sp>
      <p:pic>
        <p:nvPicPr>
          <p:cNvPr id="217"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218" name="TextBox 2"/>
          <p:cNvSpPr txBox="1"/>
          <p:nvPr/>
        </p:nvSpPr>
        <p:spPr>
          <a:xfrm>
            <a:off x="300445" y="1531284"/>
            <a:ext cx="11560630" cy="40411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2600" b="1" u="sng">
                <a:solidFill>
                  <a:srgbClr val="FFFFFF"/>
                </a:solidFill>
                <a:latin typeface="Bariol Regular"/>
                <a:ea typeface="Bariol Regular"/>
                <a:cs typeface="Bariol Regular"/>
                <a:sym typeface="Bariol Regular"/>
              </a:defRPr>
            </a:pPr>
            <a:r>
              <a:t>Peter’s Sincerity /  HE RECEIVED THEM</a:t>
            </a:r>
          </a:p>
          <a:p>
            <a:pPr>
              <a:defRPr sz="2600" i="1">
                <a:solidFill>
                  <a:srgbClr val="FFFFFF"/>
                </a:solidFill>
                <a:latin typeface="Bariol Regular"/>
                <a:ea typeface="Bariol Regular"/>
                <a:cs typeface="Bariol Regular"/>
                <a:sym typeface="Bariol Regular"/>
              </a:defRPr>
            </a:pPr>
            <a:endParaRPr/>
          </a:p>
          <a:p>
            <a:pPr>
              <a:defRPr sz="2600" i="1">
                <a:solidFill>
                  <a:srgbClr val="FFFFFF"/>
                </a:solidFill>
                <a:latin typeface="Bariol Regular"/>
                <a:ea typeface="Bariol Regular"/>
                <a:cs typeface="Bariol Regular"/>
                <a:sym typeface="Bariol Regular"/>
              </a:defRPr>
            </a:pPr>
            <a:r>
              <a:t>…34 Then Peter opened [his] mouth, and said, O</a:t>
            </a:r>
            <a:r>
              <a:rPr u="sng"/>
              <a:t>f a truth I perceive that God is no respecter of persons</a:t>
            </a:r>
            <a:r>
              <a:t>: 35</a:t>
            </a:r>
            <a:r>
              <a:rPr u="sng"/>
              <a:t> But in every nation he that feareth him, and worketh righteousness, is accepted with him.</a:t>
            </a:r>
            <a:r>
              <a:t> </a:t>
            </a:r>
          </a:p>
          <a:p>
            <a:pPr>
              <a:defRPr sz="2200" i="1">
                <a:solidFill>
                  <a:srgbClr val="FFFFFF"/>
                </a:solidFill>
                <a:latin typeface="Bariol Regular"/>
                <a:ea typeface="Bariol Regular"/>
                <a:cs typeface="Bariol Regular"/>
                <a:sym typeface="Bariol Regular"/>
              </a:defRPr>
            </a:pPr>
            <a:br>
              <a:rPr u="sng"/>
            </a:br>
            <a:endParaRPr u="sng"/>
          </a:p>
          <a:p>
            <a:pPr>
              <a:defRPr sz="2200" i="1">
                <a:solidFill>
                  <a:srgbClr val="FFFFFF"/>
                </a:solidFill>
                <a:latin typeface="Bariol Regular"/>
                <a:ea typeface="Bariol Regular"/>
                <a:cs typeface="Bariol Regular"/>
                <a:sym typeface="Bariol Regular"/>
              </a:defRPr>
            </a:pPr>
            <a:endParaRPr u="sng"/>
          </a:p>
          <a:p>
            <a:pPr>
              <a:defRPr sz="2200" i="1">
                <a:solidFill>
                  <a:srgbClr val="FFFFFF"/>
                </a:solidFill>
                <a:latin typeface="Bariol Regular"/>
                <a:ea typeface="Bariol Regular"/>
                <a:cs typeface="Bariol Regular"/>
                <a:sym typeface="Bariol Regular"/>
              </a:defRPr>
            </a:pPr>
            <a:endParaRPr u="sng"/>
          </a:p>
          <a:p>
            <a:pPr>
              <a:defRPr sz="2200" i="1">
                <a:solidFill>
                  <a:srgbClr val="FFFFFF"/>
                </a:solidFill>
                <a:latin typeface="Bariol Regular"/>
                <a:ea typeface="Bariol Regular"/>
                <a:cs typeface="Bariol Regular"/>
                <a:sym typeface="Bariol Regular"/>
              </a:defRPr>
            </a:pPr>
            <a:endParaRPr u="sng"/>
          </a:p>
        </p:txBody>
      </p:sp>
      <p:sp>
        <p:nvSpPr>
          <p:cNvPr id="219" name="TextBox 4"/>
          <p:cNvSpPr txBox="1"/>
          <p:nvPr/>
        </p:nvSpPr>
        <p:spPr>
          <a:xfrm>
            <a:off x="440870" y="365125"/>
            <a:ext cx="10912931" cy="91694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5400" b="1" u="sng">
                <a:solidFill>
                  <a:srgbClr val="FFFFFF"/>
                </a:solidFill>
                <a:latin typeface="Bariol Regular"/>
                <a:ea typeface="Bariol Regular"/>
                <a:cs typeface="Bariol Regular"/>
                <a:sym typeface="Bariol Regular"/>
              </a:defRPr>
            </a:lvl1pPr>
          </a:lstStyle>
          <a:p>
            <a:r>
              <a:t>Fears Failure</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Title 1"/>
          <p:cNvSpPr txBox="1">
            <a:spLocks noGrp="1"/>
          </p:cNvSpPr>
          <p:nvPr>
            <p:ph type="ctrTitle"/>
          </p:nvPr>
        </p:nvSpPr>
        <p:spPr>
          <a:prstGeom prst="rect">
            <a:avLst/>
          </a:prstGeom>
        </p:spPr>
        <p:txBody>
          <a:bodyPr/>
          <a:lstStyle/>
          <a:p>
            <a:endParaRPr/>
          </a:p>
        </p:txBody>
      </p:sp>
      <p:sp>
        <p:nvSpPr>
          <p:cNvPr id="123" name="Subtitle 2"/>
          <p:cNvSpPr txBox="1">
            <a:spLocks noGrp="1"/>
          </p:cNvSpPr>
          <p:nvPr>
            <p:ph type="subTitle" sz="quarter" idx="1"/>
          </p:nvPr>
        </p:nvSpPr>
        <p:spPr>
          <a:xfrm>
            <a:off x="1524000" y="3602037"/>
            <a:ext cx="9144000" cy="1655762"/>
          </a:xfrm>
          <a:prstGeom prst="rect">
            <a:avLst/>
          </a:prstGeom>
        </p:spPr>
        <p:txBody>
          <a:bodyPr/>
          <a:lstStyle/>
          <a:p>
            <a:endParaRPr/>
          </a:p>
        </p:txBody>
      </p:sp>
      <p:pic>
        <p:nvPicPr>
          <p:cNvPr id="124" name="Picture 3" descr="Picture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25" name="TextBox 4"/>
          <p:cNvSpPr txBox="1"/>
          <p:nvPr/>
        </p:nvSpPr>
        <p:spPr>
          <a:xfrm>
            <a:off x="1451966" y="5176154"/>
            <a:ext cx="8966025" cy="6756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ctr">
              <a:defRPr sz="3800" b="1">
                <a:solidFill>
                  <a:srgbClr val="FFFFFF"/>
                </a:solidFill>
                <a:latin typeface="Bariol Regular"/>
                <a:ea typeface="Bariol Regular"/>
                <a:cs typeface="Bariol Regular"/>
                <a:sym typeface="Bariol Regular"/>
              </a:defRPr>
            </a:lvl1pPr>
          </a:lstStyle>
          <a:p>
            <a:r>
              <a:t>New Fields, New Fears / Acts 10:7-22</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Title 1"/>
          <p:cNvSpPr txBox="1">
            <a:spLocks noGrp="1"/>
          </p:cNvSpPr>
          <p:nvPr>
            <p:ph type="title"/>
          </p:nvPr>
        </p:nvSpPr>
        <p:spPr>
          <a:prstGeom prst="rect">
            <a:avLst/>
          </a:prstGeom>
        </p:spPr>
        <p:txBody>
          <a:bodyPr/>
          <a:lstStyle/>
          <a:p>
            <a:endParaRPr/>
          </a:p>
        </p:txBody>
      </p:sp>
      <p:pic>
        <p:nvPicPr>
          <p:cNvPr id="12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29" name="TextBox 2"/>
          <p:cNvSpPr txBox="1"/>
          <p:nvPr/>
        </p:nvSpPr>
        <p:spPr>
          <a:xfrm>
            <a:off x="300445" y="1531284"/>
            <a:ext cx="11560630" cy="37490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marL="280736" indent="-280736">
              <a:buSzPct val="100000"/>
              <a:buChar char="•"/>
              <a:defRPr sz="2800" i="1">
                <a:solidFill>
                  <a:srgbClr val="FFFFFF"/>
                </a:solidFill>
                <a:latin typeface="Bariol Regular"/>
                <a:ea typeface="Bariol Regular"/>
                <a:cs typeface="Bariol Regular"/>
                <a:sym typeface="Bariol Regular"/>
              </a:defRPr>
            </a:pPr>
            <a:r>
              <a:rPr i="0"/>
              <a:t>Peter’s vision was a sensory experience that was prophetic revelation of truths previously unknown</a:t>
            </a:r>
          </a:p>
          <a:p>
            <a:pPr marL="280736" indent="-280736">
              <a:buSzPct val="100000"/>
              <a:buChar char="•"/>
              <a:defRPr sz="2800" i="1">
                <a:solidFill>
                  <a:srgbClr val="FFFFFF"/>
                </a:solidFill>
                <a:latin typeface="Bariol Regular"/>
                <a:ea typeface="Bariol Regular"/>
                <a:cs typeface="Bariol Regular"/>
                <a:sym typeface="Bariol Regular"/>
              </a:defRPr>
            </a:pPr>
            <a:endParaRPr i="0"/>
          </a:p>
          <a:p>
            <a:pPr marL="280736" indent="-280736">
              <a:buSzPct val="100000"/>
              <a:buChar char="•"/>
              <a:defRPr sz="2800" i="1">
                <a:solidFill>
                  <a:srgbClr val="FFFFFF"/>
                </a:solidFill>
                <a:latin typeface="Bariol Regular"/>
                <a:ea typeface="Bariol Regular"/>
                <a:cs typeface="Bariol Regular"/>
                <a:sym typeface="Bariol Regular"/>
              </a:defRPr>
            </a:pPr>
            <a:r>
              <a:rPr i="0"/>
              <a:t>When someone has “vision” today, what we mean is</a:t>
            </a:r>
          </a:p>
          <a:p>
            <a:pPr lvl="5" indent="1143000">
              <a:defRPr sz="2800" i="1">
                <a:solidFill>
                  <a:srgbClr val="FFFFFF"/>
                </a:solidFill>
                <a:latin typeface="Bariol Regular"/>
                <a:ea typeface="Bariol Regular"/>
                <a:cs typeface="Bariol Regular"/>
                <a:sym typeface="Bariol Regular"/>
              </a:defRPr>
            </a:pPr>
            <a:r>
              <a:rPr i="0"/>
              <a:t>…a person has insight on how to best live in God’s predetermined mission according to his word.</a:t>
            </a:r>
            <a:br/>
            <a:endParaRPr/>
          </a:p>
          <a:p>
            <a:pPr>
              <a:defRPr sz="2100" i="1">
                <a:solidFill>
                  <a:srgbClr val="FFFFFF"/>
                </a:solidFill>
                <a:latin typeface="Bariol Regular"/>
                <a:ea typeface="Bariol Regular"/>
                <a:cs typeface="Bariol Regular"/>
                <a:sym typeface="Bariol Regular"/>
              </a:defRPr>
            </a:pPr>
            <a:endParaRPr/>
          </a:p>
        </p:txBody>
      </p:sp>
      <p:sp>
        <p:nvSpPr>
          <p:cNvPr id="130" name="TextBox 4"/>
          <p:cNvSpPr txBox="1"/>
          <p:nvPr/>
        </p:nvSpPr>
        <p:spPr>
          <a:xfrm>
            <a:off x="440870" y="365125"/>
            <a:ext cx="10912931" cy="91694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5400" b="1" u="sng">
                <a:solidFill>
                  <a:srgbClr val="FFFFFF"/>
                </a:solidFill>
                <a:latin typeface="Bariol Regular"/>
                <a:ea typeface="Bariol Regular"/>
                <a:cs typeface="Bariol Regular"/>
                <a:sym typeface="Bariol Regular"/>
              </a:defRPr>
            </a:lvl1pPr>
          </a:lstStyle>
          <a:p>
            <a:r>
              <a:t>The Implications of Vision</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Title 1"/>
          <p:cNvSpPr txBox="1">
            <a:spLocks noGrp="1"/>
          </p:cNvSpPr>
          <p:nvPr>
            <p:ph type="title"/>
          </p:nvPr>
        </p:nvSpPr>
        <p:spPr>
          <a:prstGeom prst="rect">
            <a:avLst/>
          </a:prstGeom>
        </p:spPr>
        <p:txBody>
          <a:bodyPr/>
          <a:lstStyle/>
          <a:p>
            <a:endParaRPr/>
          </a:p>
        </p:txBody>
      </p:sp>
      <p:pic>
        <p:nvPicPr>
          <p:cNvPr id="133"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34" name="TextBox 2"/>
          <p:cNvSpPr txBox="1"/>
          <p:nvPr/>
        </p:nvSpPr>
        <p:spPr>
          <a:xfrm>
            <a:off x="300445" y="1531284"/>
            <a:ext cx="11560630" cy="41808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marL="661736" lvl="1" indent="-280736">
              <a:buSzPct val="100000"/>
              <a:buChar char="•"/>
              <a:defRPr sz="2800" i="1">
                <a:solidFill>
                  <a:srgbClr val="FFFFFF"/>
                </a:solidFill>
                <a:latin typeface="Bariol Regular"/>
                <a:ea typeface="Bariol Regular"/>
                <a:cs typeface="Bariol Regular"/>
                <a:sym typeface="Bariol Regular"/>
              </a:defRPr>
            </a:pPr>
            <a:r>
              <a:rPr i="0"/>
              <a:t>Vision is always about methodology for living the mission</a:t>
            </a:r>
          </a:p>
          <a:p>
            <a:pPr marL="661736" lvl="1" indent="-280736">
              <a:buSzPct val="100000"/>
              <a:buChar char="•"/>
              <a:defRPr sz="2800" i="1">
                <a:solidFill>
                  <a:srgbClr val="FFFFFF"/>
                </a:solidFill>
                <a:latin typeface="Bariol Regular"/>
                <a:ea typeface="Bariol Regular"/>
                <a:cs typeface="Bariol Regular"/>
                <a:sym typeface="Bariol Regular"/>
              </a:defRPr>
            </a:pPr>
            <a:endParaRPr i="0"/>
          </a:p>
          <a:p>
            <a:pPr marL="661736" lvl="1" indent="-280736">
              <a:buSzPct val="100000"/>
              <a:buChar char="•"/>
              <a:defRPr sz="2800" i="1">
                <a:solidFill>
                  <a:srgbClr val="FFFFFF"/>
                </a:solidFill>
                <a:latin typeface="Bariol Regular"/>
                <a:ea typeface="Bariol Regular"/>
                <a:cs typeface="Bariol Regular"/>
                <a:sym typeface="Bariol Regular"/>
              </a:defRPr>
            </a:pPr>
            <a:r>
              <a:rPr i="0"/>
              <a:t>Vision always begins with personal change</a:t>
            </a:r>
          </a:p>
          <a:p>
            <a:pPr>
              <a:defRPr sz="2800" i="1">
                <a:solidFill>
                  <a:srgbClr val="FFFFFF"/>
                </a:solidFill>
                <a:latin typeface="Bariol Regular"/>
                <a:ea typeface="Bariol Regular"/>
                <a:cs typeface="Bariol Regular"/>
                <a:sym typeface="Bariol Regular"/>
              </a:defRPr>
            </a:pPr>
            <a:endParaRPr i="0"/>
          </a:p>
          <a:p>
            <a:pPr marL="661736" lvl="1" indent="-280736">
              <a:buSzPct val="100000"/>
              <a:buChar char="•"/>
              <a:defRPr sz="2800" i="1">
                <a:solidFill>
                  <a:srgbClr val="FFFFFF"/>
                </a:solidFill>
                <a:latin typeface="Bariol Regular"/>
                <a:ea typeface="Bariol Regular"/>
                <a:cs typeface="Bariol Regular"/>
                <a:sym typeface="Bariol Regular"/>
              </a:defRPr>
            </a:pPr>
            <a:r>
              <a:rPr i="0"/>
              <a:t>Vision invites discomfort and hardship</a:t>
            </a:r>
            <a:br>
              <a:rPr i="0"/>
            </a:br>
            <a:endParaRPr i="0"/>
          </a:p>
          <a:p>
            <a:pPr>
              <a:defRPr sz="2800" i="1">
                <a:solidFill>
                  <a:srgbClr val="FFFFFF"/>
                </a:solidFill>
                <a:latin typeface="Bariol Regular"/>
                <a:ea typeface="Bariol Regular"/>
                <a:cs typeface="Bariol Regular"/>
                <a:sym typeface="Bariol Regular"/>
              </a:defRPr>
            </a:pPr>
            <a:br/>
            <a:endParaRPr/>
          </a:p>
          <a:p>
            <a:pPr>
              <a:defRPr sz="2100" i="1">
                <a:solidFill>
                  <a:srgbClr val="FFFFFF"/>
                </a:solidFill>
                <a:latin typeface="Bariol Regular"/>
                <a:ea typeface="Bariol Regular"/>
                <a:cs typeface="Bariol Regular"/>
                <a:sym typeface="Bariol Regular"/>
              </a:defRPr>
            </a:pPr>
            <a:endParaRPr/>
          </a:p>
        </p:txBody>
      </p:sp>
      <p:sp>
        <p:nvSpPr>
          <p:cNvPr id="135" name="TextBox 4"/>
          <p:cNvSpPr txBox="1"/>
          <p:nvPr/>
        </p:nvSpPr>
        <p:spPr>
          <a:xfrm>
            <a:off x="440870" y="365125"/>
            <a:ext cx="10912931" cy="91694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5400" b="1" u="sng">
                <a:solidFill>
                  <a:srgbClr val="FFFFFF"/>
                </a:solidFill>
                <a:latin typeface="Bariol Regular"/>
                <a:ea typeface="Bariol Regular"/>
                <a:cs typeface="Bariol Regular"/>
                <a:sym typeface="Bariol Regular"/>
              </a:defRPr>
            </a:lvl1pPr>
          </a:lstStyle>
          <a:p>
            <a:r>
              <a:t>The Implications of Vision</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Title 1"/>
          <p:cNvSpPr txBox="1">
            <a:spLocks noGrp="1"/>
          </p:cNvSpPr>
          <p:nvPr>
            <p:ph type="title"/>
          </p:nvPr>
        </p:nvSpPr>
        <p:spPr>
          <a:prstGeom prst="rect">
            <a:avLst/>
          </a:prstGeom>
        </p:spPr>
        <p:txBody>
          <a:bodyPr/>
          <a:lstStyle/>
          <a:p>
            <a:endParaRPr/>
          </a:p>
        </p:txBody>
      </p:sp>
      <p:pic>
        <p:nvPicPr>
          <p:cNvPr id="13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39" name="TextBox 2"/>
          <p:cNvSpPr txBox="1"/>
          <p:nvPr/>
        </p:nvSpPr>
        <p:spPr>
          <a:xfrm>
            <a:off x="300445" y="1531284"/>
            <a:ext cx="11560630" cy="4587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2600" i="1">
                <a:solidFill>
                  <a:srgbClr val="FFFFFF"/>
                </a:solidFill>
                <a:latin typeface="Bariol Regular"/>
                <a:ea typeface="Bariol Regular"/>
                <a:cs typeface="Bariol Regular"/>
                <a:sym typeface="Bariol Regular"/>
              </a:defRPr>
            </a:pPr>
            <a:r>
              <a:t>9 ¶ On the morrow, as they went on their journey, and drew nigh unto the city, Peter went up upon the housetop to pray about the sixth hour: 10 And he became very hungry, and would have eaten: but while they made ready, he fell into a trance,11 And saw heaven opened, and a certain vessel descending unto him, as it had been a great sheet knit at the four corners, and let down to the earth: 12 Wherein were all manner of fourfooted beasts of the earth, and wild beasts, and creeping things, and fowls of the air. 13 And there came a voice to him, Rise, Peter; kill, and eat.</a:t>
            </a:r>
          </a:p>
          <a:p>
            <a:pPr>
              <a:defRPr sz="2300">
                <a:solidFill>
                  <a:srgbClr val="FFFFFF"/>
                </a:solidFill>
                <a:latin typeface="Bariol Regular"/>
                <a:ea typeface="Bariol Regular"/>
                <a:cs typeface="Bariol Regular"/>
                <a:sym typeface="Bariol Regular"/>
              </a:defRPr>
            </a:pPr>
            <a:endParaRPr i="1"/>
          </a:p>
          <a:p>
            <a:pPr>
              <a:defRPr sz="2300">
                <a:solidFill>
                  <a:srgbClr val="FFFFFF"/>
                </a:solidFill>
                <a:latin typeface="Bariol Regular"/>
                <a:ea typeface="Bariol Regular"/>
                <a:cs typeface="Bariol Regular"/>
                <a:sym typeface="Bariol Regular"/>
              </a:defRPr>
            </a:pPr>
            <a:endParaRPr i="1"/>
          </a:p>
          <a:p>
            <a:pPr>
              <a:defRPr sz="2100" i="1">
                <a:solidFill>
                  <a:srgbClr val="FFFFFF"/>
                </a:solidFill>
                <a:latin typeface="Bariol Regular"/>
                <a:ea typeface="Bariol Regular"/>
                <a:cs typeface="Bariol Regular"/>
                <a:sym typeface="Bariol Regular"/>
              </a:defRPr>
            </a:pPr>
            <a:endParaRPr i="1"/>
          </a:p>
        </p:txBody>
      </p:sp>
      <p:sp>
        <p:nvSpPr>
          <p:cNvPr id="140" name="TextBox 4"/>
          <p:cNvSpPr txBox="1"/>
          <p:nvPr/>
        </p:nvSpPr>
        <p:spPr>
          <a:xfrm>
            <a:off x="440870" y="365125"/>
            <a:ext cx="10912931" cy="91694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5400" b="1" u="sng">
                <a:solidFill>
                  <a:srgbClr val="FFFFFF"/>
                </a:solidFill>
                <a:latin typeface="Bariol Regular"/>
                <a:ea typeface="Bariol Regular"/>
                <a:cs typeface="Bariol Regular"/>
                <a:sym typeface="Bariol Regular"/>
              </a:defRPr>
            </a:lvl1pPr>
          </a:lstStyle>
          <a:p>
            <a:r>
              <a:t>Receiving a Vision</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Title 1"/>
          <p:cNvSpPr txBox="1">
            <a:spLocks noGrp="1"/>
          </p:cNvSpPr>
          <p:nvPr>
            <p:ph type="title"/>
          </p:nvPr>
        </p:nvSpPr>
        <p:spPr>
          <a:prstGeom prst="rect">
            <a:avLst/>
          </a:prstGeom>
        </p:spPr>
        <p:txBody>
          <a:bodyPr/>
          <a:lstStyle/>
          <a:p>
            <a:endParaRPr/>
          </a:p>
        </p:txBody>
      </p:sp>
      <p:pic>
        <p:nvPicPr>
          <p:cNvPr id="143"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44" name="TextBox 2"/>
          <p:cNvSpPr txBox="1"/>
          <p:nvPr/>
        </p:nvSpPr>
        <p:spPr>
          <a:xfrm>
            <a:off x="300445" y="1531284"/>
            <a:ext cx="11560630" cy="6365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2200" i="1">
                <a:solidFill>
                  <a:srgbClr val="FFFFFF"/>
                </a:solidFill>
                <a:latin typeface="Bariol Regular"/>
                <a:ea typeface="Bariol Regular"/>
                <a:cs typeface="Bariol Regular"/>
                <a:sym typeface="Bariol Regular"/>
              </a:defRPr>
            </a:pPr>
            <a:r>
              <a:t>Lev 11:3 Whatsoever parteth the hoof, and is clovenfooted, [and] cheweth the cud, among the beasts, that shall ye eat. 4 Nevertheless these shall ye not eat of them that chew the cud, or of them that divide the hoof: [as] the camel, because he cheweth the cud, but divideth not the hoof; he [is] unclean unto you. ... 7 And the swine, though he divide the hoof, and be clovenfooted, yet he cheweth not the cud; he [is] unclean to you. 8 Of their flesh shall ye not eat, and their carcase shall ye not touch; they [are] unclean to you. ... 12 Whatsoever hath no fins nor scales in the waters, that [shall be] an abomination unto you. 13 And these [are they which] ye shall have in abomination among the fowls; they shall not be eaten, they [are] an abomination: the eagle, and the ossifrage, and the ospray, ... 22 [Even] these of them ye may eat; the locust after his kind, and the bald locust after his kind, and the beetle after his kind, and the grasshopper after his kind. 23 But all [other] flying creeping things, which have four feet, [shall be] an abomination unto you. 24 And for these ye shall be unclean: whosoever toucheth the carcase of them shall be unclean until the even. 25 And whosoever beareth [ought] of the carcase of them shall wash his clothes, and be unclean until the even.</a:t>
            </a:r>
          </a:p>
          <a:p>
            <a:pPr>
              <a:defRPr sz="2200">
                <a:solidFill>
                  <a:srgbClr val="FFFFFF"/>
                </a:solidFill>
                <a:latin typeface="Bariol Regular"/>
                <a:ea typeface="Bariol Regular"/>
                <a:cs typeface="Bariol Regular"/>
                <a:sym typeface="Bariol Regular"/>
              </a:defRPr>
            </a:pPr>
            <a:endParaRPr i="1"/>
          </a:p>
          <a:p>
            <a:pPr>
              <a:defRPr sz="2200">
                <a:solidFill>
                  <a:srgbClr val="FFFFFF"/>
                </a:solidFill>
                <a:latin typeface="Bariol Regular"/>
                <a:ea typeface="Bariol Regular"/>
                <a:cs typeface="Bariol Regular"/>
                <a:sym typeface="Bariol Regular"/>
              </a:defRPr>
            </a:pPr>
            <a:endParaRPr i="1"/>
          </a:p>
          <a:p>
            <a:pPr>
              <a:defRPr sz="2200" i="1">
                <a:solidFill>
                  <a:srgbClr val="FFFFFF"/>
                </a:solidFill>
                <a:latin typeface="Bariol Regular"/>
                <a:ea typeface="Bariol Regular"/>
                <a:cs typeface="Bariol Regular"/>
                <a:sym typeface="Bariol Regular"/>
              </a:defRPr>
            </a:pPr>
            <a:endParaRPr i="1"/>
          </a:p>
        </p:txBody>
      </p:sp>
      <p:sp>
        <p:nvSpPr>
          <p:cNvPr id="145" name="TextBox 4"/>
          <p:cNvSpPr txBox="1"/>
          <p:nvPr/>
        </p:nvSpPr>
        <p:spPr>
          <a:xfrm>
            <a:off x="440870" y="365125"/>
            <a:ext cx="10912931" cy="91694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5400" b="1" u="sng">
                <a:solidFill>
                  <a:srgbClr val="FFFFFF"/>
                </a:solidFill>
                <a:latin typeface="Bariol Regular"/>
                <a:ea typeface="Bariol Regular"/>
                <a:cs typeface="Bariol Regular"/>
                <a:sym typeface="Bariol Regular"/>
              </a:defRPr>
            </a:lvl1pPr>
          </a:lstStyle>
          <a:p>
            <a:r>
              <a:t>Receiving a Vision</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Title 1"/>
          <p:cNvSpPr txBox="1">
            <a:spLocks noGrp="1"/>
          </p:cNvSpPr>
          <p:nvPr>
            <p:ph type="title"/>
          </p:nvPr>
        </p:nvSpPr>
        <p:spPr>
          <a:xfrm>
            <a:off x="838200" y="365125"/>
            <a:ext cx="10515600" cy="1325563"/>
          </a:xfrm>
          <a:prstGeom prst="rect">
            <a:avLst/>
          </a:prstGeom>
        </p:spPr>
        <p:txBody>
          <a:bodyPr/>
          <a:lstStyle/>
          <a:p>
            <a:endParaRPr/>
          </a:p>
        </p:txBody>
      </p:sp>
      <p:pic>
        <p:nvPicPr>
          <p:cNvPr id="14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49" name="TextBox 4"/>
          <p:cNvSpPr txBox="1"/>
          <p:nvPr/>
        </p:nvSpPr>
        <p:spPr>
          <a:xfrm>
            <a:off x="594359" y="3886201"/>
            <a:ext cx="11364688" cy="244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6600" b="1">
                <a:solidFill>
                  <a:srgbClr val="FFFFFF"/>
                </a:solidFill>
                <a:latin typeface="Bariol Regular"/>
                <a:ea typeface="Bariol Regular"/>
                <a:cs typeface="Bariol Regular"/>
                <a:sym typeface="Bariol Regular"/>
              </a:defRPr>
            </a:pPr>
            <a:r>
              <a:t>Key Point #1</a:t>
            </a:r>
            <a:endParaRPr sz="4000"/>
          </a:p>
          <a:p>
            <a:pPr>
              <a:defRPr sz="4400" b="1">
                <a:solidFill>
                  <a:srgbClr val="FFFFFF"/>
                </a:solidFill>
                <a:latin typeface="Bariol Regular"/>
                <a:ea typeface="Bariol Regular"/>
                <a:cs typeface="Bariol Regular"/>
                <a:sym typeface="Bariol Regular"/>
              </a:defRPr>
            </a:pPr>
            <a:r>
              <a:t>A lifetime of following Christ assumes a lifetime of change.</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Title 1"/>
          <p:cNvSpPr txBox="1">
            <a:spLocks noGrp="1"/>
          </p:cNvSpPr>
          <p:nvPr>
            <p:ph type="title"/>
          </p:nvPr>
        </p:nvSpPr>
        <p:spPr>
          <a:prstGeom prst="rect">
            <a:avLst/>
          </a:prstGeom>
        </p:spPr>
        <p:txBody>
          <a:bodyPr/>
          <a:lstStyle/>
          <a:p>
            <a:endParaRPr/>
          </a:p>
        </p:txBody>
      </p:sp>
      <p:pic>
        <p:nvPicPr>
          <p:cNvPr id="152"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53" name="TextBox 2"/>
          <p:cNvSpPr txBox="1"/>
          <p:nvPr/>
        </p:nvSpPr>
        <p:spPr>
          <a:xfrm>
            <a:off x="300445" y="1531284"/>
            <a:ext cx="11560630" cy="60350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2200" i="1">
                <a:solidFill>
                  <a:srgbClr val="FFFFFF"/>
                </a:solidFill>
                <a:latin typeface="Bariol Regular"/>
                <a:ea typeface="Bariol Regular"/>
                <a:cs typeface="Bariol Regular"/>
                <a:sym typeface="Bariol Regular"/>
              </a:defRPr>
            </a:pPr>
            <a:r>
              <a:t>Mar 10:17 And when he was gone forth into the way, there came one running, and kneeled to him, and asked him, Good Master, what shall I do that I may inherit eternal life? 18 And Jesus said unto him, Why callest thou me good? [there is] none good but one, [that is], God. 19 Thou knowest the commandments, Do not commit adultery, Do not kill, Do not steal, Do not bear false witness, Defraud not, Honour thy father and mother. 20 And he answered and said unto him, Master, all these have I observed from my youth. 21 Then Jesus beholding him loved him, and said unto him, One thing thou lackest: go thy way, sell whatsoever thou hast, and give to the poor, and thou shalt have treasure in heaven: and come, take up the cross, and follow me. 22 And he was sad at that saying, and went away grieved: for he had great possessions. 23 And Jesus looked round about, and saith unto his disciples, How hardly shall they that have riches enter into the kingdom of God! 24 And the disciples were astonished at his words. But Jesus answereth again, and saith unto them, Children, how hard is it for them that trust in riches to enter into the kingdom of God!</a:t>
            </a:r>
            <a:endParaRPr sz="1200" i="0"/>
          </a:p>
          <a:p>
            <a:pPr>
              <a:defRPr sz="2200" i="1">
                <a:solidFill>
                  <a:srgbClr val="FFFFFF"/>
                </a:solidFill>
                <a:latin typeface="Bariol Regular"/>
                <a:ea typeface="Bariol Regular"/>
                <a:cs typeface="Bariol Regular"/>
                <a:sym typeface="Bariol Regular"/>
              </a:defRPr>
            </a:pPr>
            <a:endParaRPr sz="1200" i="0"/>
          </a:p>
          <a:p>
            <a:pPr>
              <a:defRPr sz="2200">
                <a:solidFill>
                  <a:srgbClr val="FFFFFF"/>
                </a:solidFill>
                <a:latin typeface="Bariol Regular"/>
                <a:ea typeface="Bariol Regular"/>
                <a:cs typeface="Bariol Regular"/>
                <a:sym typeface="Bariol Regular"/>
              </a:defRPr>
            </a:pPr>
            <a:endParaRPr i="1"/>
          </a:p>
          <a:p>
            <a:pPr>
              <a:defRPr sz="2200">
                <a:solidFill>
                  <a:srgbClr val="FFFFFF"/>
                </a:solidFill>
                <a:latin typeface="Bariol Regular"/>
                <a:ea typeface="Bariol Regular"/>
                <a:cs typeface="Bariol Regular"/>
                <a:sym typeface="Bariol Regular"/>
              </a:defRPr>
            </a:pPr>
            <a:endParaRPr i="1"/>
          </a:p>
          <a:p>
            <a:pPr>
              <a:defRPr sz="2200" i="1">
                <a:solidFill>
                  <a:srgbClr val="FFFFFF"/>
                </a:solidFill>
                <a:latin typeface="Bariol Regular"/>
                <a:ea typeface="Bariol Regular"/>
                <a:cs typeface="Bariol Regular"/>
                <a:sym typeface="Bariol Regular"/>
              </a:defRPr>
            </a:pPr>
            <a:endParaRPr i="1"/>
          </a:p>
        </p:txBody>
      </p:sp>
      <p:sp>
        <p:nvSpPr>
          <p:cNvPr id="154" name="TextBox 4"/>
          <p:cNvSpPr txBox="1"/>
          <p:nvPr/>
        </p:nvSpPr>
        <p:spPr>
          <a:xfrm>
            <a:off x="440870" y="365125"/>
            <a:ext cx="10912931" cy="91694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5400" b="1" u="sng">
                <a:solidFill>
                  <a:srgbClr val="FFFFFF"/>
                </a:solidFill>
                <a:latin typeface="Bariol Regular"/>
                <a:ea typeface="Bariol Regular"/>
                <a:cs typeface="Bariol Regular"/>
                <a:sym typeface="Bariol Regular"/>
              </a:defRPr>
            </a:lvl1pPr>
          </a:lstStyle>
          <a:p>
            <a:r>
              <a:t>Receiving a Vision</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276</TotalTime>
  <Words>1709</Words>
  <Application>Microsoft Office PowerPoint</Application>
  <PresentationFormat>Widescreen</PresentationFormat>
  <Paragraphs>90</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Bariol Regular</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LFBIConf</dc:creator>
  <cp:lastModifiedBy>LFBIConf</cp:lastModifiedBy>
  <cp:revision>2</cp:revision>
  <dcterms:modified xsi:type="dcterms:W3CDTF">2019-06-09T18:09:09Z</dcterms:modified>
</cp:coreProperties>
</file>