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Vertical Text">
    <p:spTree>
      <p:nvGrpSpPr>
        <p:cNvPr id="1" name=""/>
        <p:cNvGrpSpPr/>
        <p:nvPr/>
      </p:nvGrpSpPr>
      <p:grpSpPr>
        <a:xfrm>
          <a:off x="0" y="0"/>
          <a:ext cx="0" cy="0"/>
          <a:chOff x="0" y="0"/>
          <a:chExt cx="0" cy="0"/>
        </a:xfrm>
      </p:grpSpPr>
      <p:sp>
        <p:nvSpPr>
          <p:cNvPr id="92" name="Title Text"/>
          <p:cNvSpPr txBox="1"/>
          <p:nvPr>
            <p:ph type="title"/>
          </p:nvPr>
        </p:nvSpPr>
        <p:spPr>
          <a:prstGeom prst="rect">
            <a:avLst/>
          </a:prstGeom>
        </p:spPr>
        <p:txBody>
          <a:bodyPr/>
          <a:lstStyle/>
          <a:p>
            <a:pPr/>
            <a:r>
              <a:t>Title Text</a:t>
            </a:r>
          </a:p>
        </p:txBody>
      </p:sp>
      <p:sp>
        <p:nvSpPr>
          <p:cNvPr id="9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 Title and Text">
    <p:spTree>
      <p:nvGrpSpPr>
        <p:cNvPr id="1" name=""/>
        <p:cNvGrpSpPr/>
        <p:nvPr/>
      </p:nvGrpSpPr>
      <p:grpSpPr>
        <a:xfrm>
          <a:off x="0" y="0"/>
          <a:ext cx="0" cy="0"/>
          <a:chOff x="0" y="0"/>
          <a:chExt cx="0" cy="0"/>
        </a:xfrm>
      </p:grpSpPr>
      <p:sp>
        <p:nvSpPr>
          <p:cNvPr id="101" name="Title Text"/>
          <p:cNvSpPr txBox="1"/>
          <p:nvPr>
            <p:ph type="title"/>
          </p:nvPr>
        </p:nvSpPr>
        <p:spPr>
          <a:xfrm>
            <a:off x="8724900" y="365125"/>
            <a:ext cx="2628900" cy="5811838"/>
          </a:xfrm>
          <a:prstGeom prst="rect">
            <a:avLst/>
          </a:prstGeom>
        </p:spPr>
        <p:txBody>
          <a:bodyPr/>
          <a:lstStyle/>
          <a:p>
            <a:pPr/>
            <a:r>
              <a:t>Title Text</a:t>
            </a:r>
          </a:p>
        </p:txBody>
      </p:sp>
      <p:sp>
        <p:nvSpPr>
          <p:cNvPr id="102" name="Body Level One…"/>
          <p:cNvSpPr txBox="1"/>
          <p:nvPr>
            <p:ph type="body" idx="1"/>
          </p:nvPr>
        </p:nvSpPr>
        <p:spPr>
          <a:xfrm>
            <a:off x="838200" y="365125"/>
            <a:ext cx="7734300"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7"/>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13"/>
          </p:nvPr>
        </p:nvSpPr>
        <p:spPr>
          <a:xfrm>
            <a:off x="839784" y="2057400"/>
            <a:ext cx="3932246"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13"/>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ctrTitle"/>
          </p:nvPr>
        </p:nvSpPr>
        <p:spPr>
          <a:prstGeom prst="rect">
            <a:avLst/>
          </a:prstGeom>
        </p:spPr>
        <p:txBody>
          <a:bodyPr/>
          <a:lstStyle/>
          <a:p>
            <a:pPr/>
          </a:p>
        </p:txBody>
      </p:sp>
      <p:sp>
        <p:nvSpPr>
          <p:cNvPr id="113" name="Subtitle 2"/>
          <p:cNvSpPr txBox="1"/>
          <p:nvPr>
            <p:ph type="subTitle" sz="quarter" idx="1"/>
          </p:nvPr>
        </p:nvSpPr>
        <p:spPr>
          <a:xfrm>
            <a:off x="1524000" y="3602037"/>
            <a:ext cx="9144000" cy="1655762"/>
          </a:xfrm>
          <a:prstGeom prst="rect">
            <a:avLst/>
          </a:prstGeom>
        </p:spPr>
        <p:txBody>
          <a:bodyPr/>
          <a:lstStyle/>
          <a:p>
            <a:pPr/>
          </a:p>
        </p:txBody>
      </p:sp>
      <p:pic>
        <p:nvPicPr>
          <p:cNvPr id="114" name="Picture 3" descr="Picture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15" name="TextBox 4"/>
          <p:cNvSpPr txBox="1"/>
          <p:nvPr/>
        </p:nvSpPr>
        <p:spPr>
          <a:xfrm>
            <a:off x="736027" y="5349871"/>
            <a:ext cx="10440546" cy="6212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b="1" sz="4200">
                <a:solidFill>
                  <a:srgbClr val="FFFFFF"/>
                </a:solidFill>
                <a:latin typeface="Bariol Regular"/>
                <a:ea typeface="Bariol Regular"/>
                <a:cs typeface="Bariol Regular"/>
                <a:sym typeface="Bariol Regular"/>
              </a:defRPr>
            </a:lvl1pPr>
          </a:lstStyle>
          <a:p>
            <a:pPr/>
            <a:r>
              <a:t>God’s Work of Deliverance / Acts 12:1-11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prstGeom prst="rect">
            <a:avLst/>
          </a:prstGeom>
        </p:spPr>
        <p:txBody>
          <a:bodyPr/>
          <a:lstStyle/>
          <a:p>
            <a:pPr/>
          </a:p>
        </p:txBody>
      </p:sp>
      <p:pic>
        <p:nvPicPr>
          <p:cNvPr id="156"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57" name="TextBox 2"/>
          <p:cNvSpPr txBox="1"/>
          <p:nvPr/>
        </p:nvSpPr>
        <p:spPr>
          <a:xfrm>
            <a:off x="414058" y="1648816"/>
            <a:ext cx="11154631" cy="13466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i="1" sz="3100">
                <a:solidFill>
                  <a:srgbClr val="FFFFFF"/>
                </a:solidFill>
                <a:latin typeface="Bariol"/>
                <a:ea typeface="Bariol"/>
                <a:cs typeface="Bariol"/>
                <a:sym typeface="Bariol"/>
              </a:defRPr>
            </a:lvl1pPr>
          </a:lstStyle>
          <a:p>
            <a:pPr/>
            <a:r>
              <a:t>4 And when he had apprehended him, he put [him] in prison, and delivered [him] to four quaternions of soldiers to keep him; intending after Easter to bring him forth to the people. </a:t>
            </a:r>
          </a:p>
        </p:txBody>
      </p:sp>
      <p:sp>
        <p:nvSpPr>
          <p:cNvPr id="158"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 Captured</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prstGeom prst="rect">
            <a:avLst/>
          </a:prstGeom>
        </p:spPr>
        <p:txBody>
          <a:bodyPr/>
          <a:lstStyle/>
          <a:p>
            <a:pPr/>
          </a:p>
        </p:txBody>
      </p:sp>
      <p:pic>
        <p:nvPicPr>
          <p:cNvPr id="161"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62" name="TextBox 2"/>
          <p:cNvSpPr txBox="1"/>
          <p:nvPr/>
        </p:nvSpPr>
        <p:spPr>
          <a:xfrm>
            <a:off x="414058" y="1648816"/>
            <a:ext cx="11154631" cy="26420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4 And when he had apprehended him, he put [him] in prison, and delivered [him] to four quaternions of soldiers to keep him; intending after Easter to bring him forth to the people.</a:t>
            </a:r>
          </a:p>
          <a:p>
            <a:pPr defTabSz="457200">
              <a:defRPr i="1" sz="3100">
                <a:solidFill>
                  <a:srgbClr val="FFFFFF"/>
                </a:solidFill>
                <a:latin typeface="Bariol"/>
                <a:ea typeface="Bariol"/>
                <a:cs typeface="Bariol"/>
                <a:sym typeface="Bariol"/>
              </a:defRPr>
            </a:pPr>
          </a:p>
          <a:p>
            <a:pPr defTabSz="457200">
              <a:defRPr i="1" sz="3100">
                <a:solidFill>
                  <a:srgbClr val="FFFFFF"/>
                </a:solidFill>
                <a:latin typeface="Bariol"/>
                <a:ea typeface="Bariol"/>
                <a:cs typeface="Bariol"/>
                <a:sym typeface="Bariol"/>
              </a:defRPr>
            </a:pPr>
            <a:r>
              <a:t>5 Peter therefore was kept in prison: </a:t>
            </a:r>
            <a:r>
              <a:rPr b="1" u="sng"/>
              <a:t>but prayer</a:t>
            </a:r>
            <a:r>
              <a:t> was made without ceasing of the church unto God for him. </a:t>
            </a:r>
          </a:p>
        </p:txBody>
      </p:sp>
      <p:sp>
        <p:nvSpPr>
          <p:cNvPr id="163"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 Captured</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Title 1"/>
          <p:cNvSpPr txBox="1"/>
          <p:nvPr>
            <p:ph type="title"/>
          </p:nvPr>
        </p:nvSpPr>
        <p:spPr>
          <a:prstGeom prst="rect">
            <a:avLst/>
          </a:prstGeom>
        </p:spPr>
        <p:txBody>
          <a:bodyPr/>
          <a:lstStyle/>
          <a:p>
            <a:pPr/>
          </a:p>
        </p:txBody>
      </p:sp>
      <p:pic>
        <p:nvPicPr>
          <p:cNvPr id="166"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67" name="TextBox 4"/>
          <p:cNvSpPr txBox="1"/>
          <p:nvPr/>
        </p:nvSpPr>
        <p:spPr>
          <a:xfrm>
            <a:off x="594356" y="3594101"/>
            <a:ext cx="11364694" cy="2180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#3</a:t>
            </a:r>
            <a:endParaRPr sz="4000"/>
          </a:p>
          <a:p>
            <a:pPr>
              <a:defRPr b="1" sz="4400">
                <a:solidFill>
                  <a:srgbClr val="FFFFFF"/>
                </a:solidFill>
                <a:latin typeface="Bariol Regular"/>
                <a:ea typeface="Bariol Regular"/>
                <a:cs typeface="Bariol Regular"/>
                <a:sym typeface="Bariol Regular"/>
              </a:defRPr>
            </a:pPr>
            <a:r>
              <a:t>KEY POINT: Mature Christians are convinced prayer is the relational invocation of God’s will.</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Title 1"/>
          <p:cNvSpPr txBox="1"/>
          <p:nvPr>
            <p:ph type="title"/>
          </p:nvPr>
        </p:nvSpPr>
        <p:spPr>
          <a:prstGeom prst="rect">
            <a:avLst/>
          </a:prstGeom>
        </p:spPr>
        <p:txBody>
          <a:bodyPr/>
          <a:lstStyle/>
          <a:p>
            <a:pPr/>
          </a:p>
        </p:txBody>
      </p:sp>
      <p:pic>
        <p:nvPicPr>
          <p:cNvPr id="17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71" name="TextBox 2"/>
          <p:cNvSpPr txBox="1"/>
          <p:nvPr/>
        </p:nvSpPr>
        <p:spPr>
          <a:xfrm>
            <a:off x="414058" y="1648816"/>
            <a:ext cx="11154631" cy="18821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Rom 1:9 For God is my witness, whom I serve with my spirit in the gospel of his Son, that without ceasing I make mention of you always in my prayers; </a:t>
            </a:r>
            <a:endParaRPr i="0" sz="1200">
              <a:latin typeface="Times"/>
              <a:ea typeface="Times"/>
              <a:cs typeface="Times"/>
              <a:sym typeface="Times"/>
            </a:endParaRPr>
          </a:p>
          <a:p>
            <a:pPr defTabSz="457200">
              <a:lnSpc>
                <a:spcPts val="4700"/>
              </a:lnSpc>
              <a:defRPr i="1" sz="1866">
                <a:latin typeface="Arial"/>
                <a:ea typeface="Arial"/>
                <a:cs typeface="Arial"/>
                <a:sym typeface="Arial"/>
              </a:defRPr>
            </a:pPr>
            <a:endParaRPr i="0" sz="1200">
              <a:latin typeface="Times"/>
              <a:ea typeface="Times"/>
              <a:cs typeface="Times"/>
              <a:sym typeface="Times"/>
            </a:endParaRPr>
          </a:p>
        </p:txBody>
      </p:sp>
      <p:sp>
        <p:nvSpPr>
          <p:cNvPr id="172"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 Captured</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itle 1"/>
          <p:cNvSpPr txBox="1"/>
          <p:nvPr>
            <p:ph type="title"/>
          </p:nvPr>
        </p:nvSpPr>
        <p:spPr>
          <a:prstGeom prst="rect">
            <a:avLst/>
          </a:prstGeom>
        </p:spPr>
        <p:txBody>
          <a:bodyPr/>
          <a:lstStyle/>
          <a:p>
            <a:pPr/>
          </a:p>
        </p:txBody>
      </p:sp>
      <p:pic>
        <p:nvPicPr>
          <p:cNvPr id="17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76" name="TextBox 2"/>
          <p:cNvSpPr txBox="1"/>
          <p:nvPr/>
        </p:nvSpPr>
        <p:spPr>
          <a:xfrm>
            <a:off x="414058" y="1648816"/>
            <a:ext cx="11154631" cy="36093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Rom 1:9 For God is my witness, whom I serve with my spirit in the gospel of his Son, that without ceasing I make mention of you always in my prayers; </a:t>
            </a:r>
          </a:p>
          <a:p>
            <a:pPr defTabSz="457200">
              <a:defRPr i="1" sz="3100">
                <a:solidFill>
                  <a:srgbClr val="FFFFFF"/>
                </a:solidFill>
                <a:latin typeface="Bariol"/>
                <a:ea typeface="Bariol"/>
                <a:cs typeface="Bariol"/>
                <a:sym typeface="Bariol"/>
              </a:defRPr>
            </a:pPr>
          </a:p>
          <a:p>
            <a:pPr defTabSz="457200">
              <a:defRPr i="1" sz="3100">
                <a:solidFill>
                  <a:srgbClr val="FFFFFF"/>
                </a:solidFill>
                <a:latin typeface="Bariol"/>
                <a:ea typeface="Bariol"/>
                <a:cs typeface="Bariol"/>
                <a:sym typeface="Bariol"/>
              </a:defRPr>
            </a:pPr>
            <a:r>
              <a:t>2Ti 1:3 I thank God, whom I serve from [my] forefathers with pure conscience, that without ceasing I have remembrance of thee in my prayers night and day;</a:t>
            </a:r>
            <a:endParaRPr i="0" sz="1200">
              <a:latin typeface="Times"/>
              <a:ea typeface="Times"/>
              <a:cs typeface="Times"/>
              <a:sym typeface="Times"/>
            </a:endParaRPr>
          </a:p>
          <a:p>
            <a:pPr defTabSz="457200">
              <a:lnSpc>
                <a:spcPts val="4700"/>
              </a:lnSpc>
              <a:defRPr i="1" sz="1866">
                <a:latin typeface="Arial"/>
                <a:ea typeface="Arial"/>
                <a:cs typeface="Arial"/>
                <a:sym typeface="Arial"/>
              </a:defRPr>
            </a:pPr>
            <a:endParaRPr i="0" sz="1200">
              <a:latin typeface="Times"/>
              <a:ea typeface="Times"/>
              <a:cs typeface="Times"/>
              <a:sym typeface="Times"/>
            </a:endParaRPr>
          </a:p>
        </p:txBody>
      </p:sp>
      <p:sp>
        <p:nvSpPr>
          <p:cNvPr id="177"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 Captured</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itle 1"/>
          <p:cNvSpPr txBox="1"/>
          <p:nvPr>
            <p:ph type="title"/>
          </p:nvPr>
        </p:nvSpPr>
        <p:spPr>
          <a:prstGeom prst="rect">
            <a:avLst/>
          </a:prstGeom>
        </p:spPr>
        <p:txBody>
          <a:bodyPr/>
          <a:lstStyle/>
          <a:p>
            <a:pPr/>
          </a:p>
        </p:txBody>
      </p:sp>
      <p:pic>
        <p:nvPicPr>
          <p:cNvPr id="18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81" name="TextBox 2"/>
          <p:cNvSpPr txBox="1"/>
          <p:nvPr/>
        </p:nvSpPr>
        <p:spPr>
          <a:xfrm>
            <a:off x="414058" y="1648816"/>
            <a:ext cx="11154631" cy="44729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Rom 1:9 For God is my witness, whom I serve with my spirit in the gospel of his Son, that without ceasing I make mention of you always in my prayers; </a:t>
            </a:r>
          </a:p>
          <a:p>
            <a:pPr defTabSz="457200">
              <a:defRPr i="1" sz="3100">
                <a:solidFill>
                  <a:srgbClr val="FFFFFF"/>
                </a:solidFill>
                <a:latin typeface="Bariol"/>
                <a:ea typeface="Bariol"/>
                <a:cs typeface="Bariol"/>
                <a:sym typeface="Bariol"/>
              </a:defRPr>
            </a:pPr>
          </a:p>
          <a:p>
            <a:pPr defTabSz="457200">
              <a:defRPr i="1" sz="3100">
                <a:solidFill>
                  <a:srgbClr val="FFFFFF"/>
                </a:solidFill>
                <a:latin typeface="Bariol"/>
                <a:ea typeface="Bariol"/>
                <a:cs typeface="Bariol"/>
                <a:sym typeface="Bariol"/>
              </a:defRPr>
            </a:pPr>
            <a:r>
              <a:t>2Ti 1:3 I thank God, whom I serve from [my] forefathers with pure conscience, that without ceasing I have remembrance of thee in my prayers night and day;</a:t>
            </a:r>
          </a:p>
          <a:p>
            <a:pPr defTabSz="457200">
              <a:defRPr i="1" sz="3100">
                <a:solidFill>
                  <a:srgbClr val="FFFFFF"/>
                </a:solidFill>
                <a:latin typeface="Bariol"/>
                <a:ea typeface="Bariol"/>
                <a:cs typeface="Bariol"/>
                <a:sym typeface="Bariol"/>
              </a:defRPr>
            </a:pPr>
          </a:p>
          <a:p>
            <a:pPr defTabSz="457200">
              <a:defRPr i="1" sz="3100">
                <a:solidFill>
                  <a:srgbClr val="FFFFFF"/>
                </a:solidFill>
                <a:latin typeface="Bariol"/>
                <a:ea typeface="Bariol"/>
                <a:cs typeface="Bariol"/>
                <a:sym typeface="Bariol"/>
              </a:defRPr>
            </a:pPr>
            <a:r>
              <a:t>1Th 5:17 Pray without ceasing.</a:t>
            </a:r>
            <a:endParaRPr i="0" sz="1200">
              <a:latin typeface="Times"/>
              <a:ea typeface="Times"/>
              <a:cs typeface="Times"/>
              <a:sym typeface="Times"/>
            </a:endParaRPr>
          </a:p>
          <a:p>
            <a:pPr defTabSz="457200">
              <a:lnSpc>
                <a:spcPts val="4700"/>
              </a:lnSpc>
              <a:defRPr i="1" sz="1866">
                <a:latin typeface="Arial"/>
                <a:ea typeface="Arial"/>
                <a:cs typeface="Arial"/>
                <a:sym typeface="Arial"/>
              </a:defRPr>
            </a:pPr>
            <a:endParaRPr i="0" sz="1200">
              <a:latin typeface="Times"/>
              <a:ea typeface="Times"/>
              <a:cs typeface="Times"/>
              <a:sym typeface="Times"/>
            </a:endParaRPr>
          </a:p>
        </p:txBody>
      </p:sp>
      <p:sp>
        <p:nvSpPr>
          <p:cNvPr id="182"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 Captured</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Title 1"/>
          <p:cNvSpPr txBox="1"/>
          <p:nvPr>
            <p:ph type="title"/>
          </p:nvPr>
        </p:nvSpPr>
        <p:spPr>
          <a:prstGeom prst="rect">
            <a:avLst/>
          </a:prstGeom>
        </p:spPr>
        <p:txBody>
          <a:bodyPr/>
          <a:lstStyle/>
          <a:p>
            <a:pPr/>
          </a:p>
        </p:txBody>
      </p:sp>
      <p:pic>
        <p:nvPicPr>
          <p:cNvPr id="18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86" name="TextBox 2"/>
          <p:cNvSpPr txBox="1"/>
          <p:nvPr/>
        </p:nvSpPr>
        <p:spPr>
          <a:xfrm>
            <a:off x="414058" y="1648816"/>
            <a:ext cx="11154631" cy="2860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i="1" sz="3100">
                <a:solidFill>
                  <a:srgbClr val="FFFFFF"/>
                </a:solidFill>
                <a:latin typeface="Bariol"/>
                <a:ea typeface="Bariol"/>
                <a:cs typeface="Bariol"/>
                <a:sym typeface="Bariol"/>
              </a:defRPr>
            </a:lvl1pPr>
          </a:lstStyle>
          <a:p>
            <a:pPr/>
            <a:r>
              <a:t>6 And when Herod would have brought him forth, the same night Peter was sleeping between two soldiers, bound with two chains: and the keepers before the door kept the prison. 7 And, behold, the angel of the Lord came upon [him], and a light shined in the prison: and he smote Peter on the side, and raised him up, saying, Arise up quickly. And his chains fell off from [his] hands.</a:t>
            </a:r>
            <a:endParaRPr i="0" sz="1200">
              <a:latin typeface="Times"/>
              <a:ea typeface="Times"/>
              <a:cs typeface="Times"/>
              <a:sym typeface="Times"/>
            </a:endParaRPr>
          </a:p>
        </p:txBody>
      </p:sp>
      <p:sp>
        <p:nvSpPr>
          <p:cNvPr id="187"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Peter’s Escape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Title 1"/>
          <p:cNvSpPr txBox="1"/>
          <p:nvPr>
            <p:ph type="title"/>
          </p:nvPr>
        </p:nvSpPr>
        <p:spPr>
          <a:prstGeom prst="rect">
            <a:avLst/>
          </a:prstGeom>
        </p:spPr>
        <p:txBody>
          <a:bodyPr/>
          <a:lstStyle/>
          <a:p>
            <a:pPr/>
          </a:p>
        </p:txBody>
      </p:sp>
      <p:pic>
        <p:nvPicPr>
          <p:cNvPr id="19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91" name="TextBox 2"/>
          <p:cNvSpPr txBox="1"/>
          <p:nvPr/>
        </p:nvSpPr>
        <p:spPr>
          <a:xfrm>
            <a:off x="414058" y="1648816"/>
            <a:ext cx="11154631" cy="13466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light</a:t>
            </a:r>
          </a:p>
          <a:p>
            <a:pPr lvl="2" indent="457200" defTabSz="457200">
              <a:defRPr i="1" sz="3100">
                <a:solidFill>
                  <a:srgbClr val="FFFFFF"/>
                </a:solidFill>
                <a:latin typeface="Bariol"/>
                <a:ea typeface="Bariol"/>
                <a:cs typeface="Bariol"/>
                <a:sym typeface="Bariol"/>
              </a:defRPr>
            </a:pPr>
            <a:r>
              <a:t>7 And, behold, the angel of the Lord came upon [him], and </a:t>
            </a:r>
            <a:r>
              <a:rPr u="sng"/>
              <a:t>a light shined in the prison:</a:t>
            </a:r>
          </a:p>
        </p:txBody>
      </p:sp>
      <p:sp>
        <p:nvSpPr>
          <p:cNvPr id="192"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Peter’s Escape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itle 1"/>
          <p:cNvSpPr txBox="1"/>
          <p:nvPr>
            <p:ph type="title"/>
          </p:nvPr>
        </p:nvSpPr>
        <p:spPr>
          <a:prstGeom prst="rect">
            <a:avLst/>
          </a:prstGeom>
        </p:spPr>
        <p:txBody>
          <a:bodyPr/>
          <a:lstStyle/>
          <a:p>
            <a:pPr/>
          </a:p>
        </p:txBody>
      </p:sp>
      <p:pic>
        <p:nvPicPr>
          <p:cNvPr id="19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96" name="TextBox 2"/>
          <p:cNvSpPr txBox="1"/>
          <p:nvPr/>
        </p:nvSpPr>
        <p:spPr>
          <a:xfrm>
            <a:off x="414058" y="1648816"/>
            <a:ext cx="11154631" cy="22102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light</a:t>
            </a:r>
          </a:p>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words of preparation </a:t>
            </a:r>
          </a:p>
          <a:p>
            <a:pPr lvl="2" indent="457200" defTabSz="457200">
              <a:defRPr i="1" sz="3100">
                <a:solidFill>
                  <a:srgbClr val="FFFFFF"/>
                </a:solidFill>
                <a:latin typeface="Bariol"/>
                <a:ea typeface="Bariol"/>
                <a:cs typeface="Bariol"/>
                <a:sym typeface="Bariol"/>
              </a:defRPr>
            </a:pPr>
            <a:r>
              <a:t>8 And the angel said unto him, Gird thyself, and bind on thy sandals. And so he did. And he saith unto him, Cast thy garment about thee,</a:t>
            </a:r>
          </a:p>
        </p:txBody>
      </p:sp>
      <p:sp>
        <p:nvSpPr>
          <p:cNvPr id="197"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Peter’s Escape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title"/>
          </p:nvPr>
        </p:nvSpPr>
        <p:spPr>
          <a:prstGeom prst="rect">
            <a:avLst/>
          </a:prstGeom>
        </p:spPr>
        <p:txBody>
          <a:bodyPr/>
          <a:lstStyle/>
          <a:p>
            <a:pPr/>
          </a:p>
        </p:txBody>
      </p:sp>
      <p:pic>
        <p:nvPicPr>
          <p:cNvPr id="20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201" name="TextBox 2"/>
          <p:cNvSpPr txBox="1"/>
          <p:nvPr/>
        </p:nvSpPr>
        <p:spPr>
          <a:xfrm>
            <a:off x="414058" y="1648816"/>
            <a:ext cx="11154631" cy="43998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light</a:t>
            </a:r>
          </a:p>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words of preparation </a:t>
            </a:r>
          </a:p>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to lead the way</a:t>
            </a:r>
          </a:p>
          <a:p>
            <a:pPr lvl="2" indent="457200" defTabSz="457200">
              <a:defRPr i="1" sz="2700">
                <a:solidFill>
                  <a:srgbClr val="FFFFFF"/>
                </a:solidFill>
                <a:latin typeface="Bariol"/>
                <a:ea typeface="Bariol"/>
                <a:cs typeface="Bariol"/>
                <a:sym typeface="Bariol"/>
              </a:defRPr>
            </a:pPr>
            <a:r>
              <a:t>8b...and follow me. 9 And he went out, and followed him; and wist not that it was true which was done by the angel; but thought he saw a vision. 10 When they were past the first and the second ward, they came unto the iron gate that leadeth unto the city; which opened to them of his own accord: and they went out, and passed on through one street; and forthwith the angel departed from him. 11 And when Peter was come to himself, he said, Now I know of a surety, </a:t>
            </a:r>
            <a:r>
              <a:rPr u="sng"/>
              <a:t>that the Lord hath sent his angel, and hath delivered me out of the hand of Herod</a:t>
            </a:r>
            <a:r>
              <a:t>, and [from] all the expectation of the people of the Jews.</a:t>
            </a:r>
          </a:p>
        </p:txBody>
      </p:sp>
      <p:sp>
        <p:nvSpPr>
          <p:cNvPr id="202"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Peter’s Escape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Title 1"/>
          <p:cNvSpPr txBox="1"/>
          <p:nvPr>
            <p:ph type="title"/>
          </p:nvPr>
        </p:nvSpPr>
        <p:spPr>
          <a:prstGeom prst="rect">
            <a:avLst/>
          </a:prstGeom>
        </p:spPr>
        <p:txBody>
          <a:bodyPr/>
          <a:lstStyle/>
          <a:p>
            <a:pPr/>
          </a:p>
        </p:txBody>
      </p:sp>
      <p:pic>
        <p:nvPicPr>
          <p:cNvPr id="11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9148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i="1" sz="3100">
                <a:solidFill>
                  <a:srgbClr val="FFFFFF"/>
                </a:solidFill>
                <a:latin typeface="Bariol"/>
                <a:ea typeface="Bariol"/>
                <a:cs typeface="Bariol"/>
                <a:sym typeface="Bariol"/>
              </a:defRPr>
            </a:lvl1pPr>
          </a:lstStyle>
          <a:p>
            <a:pPr/>
            <a:r>
              <a:t>Act 12:1 Now about that time Herod the king stretched forth [his] hands to vex certain of the church.</a:t>
            </a:r>
          </a:p>
        </p:txBody>
      </p:sp>
      <p:sp>
        <p:nvSpPr>
          <p:cNvPr id="120"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Persecution Continues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Title 1"/>
          <p:cNvSpPr txBox="1"/>
          <p:nvPr>
            <p:ph type="title"/>
          </p:nvPr>
        </p:nvSpPr>
        <p:spPr>
          <a:prstGeom prst="rect">
            <a:avLst/>
          </a:prstGeom>
        </p:spPr>
        <p:txBody>
          <a:bodyPr/>
          <a:lstStyle/>
          <a:p>
            <a:pPr/>
          </a:p>
        </p:txBody>
      </p:sp>
      <p:pic>
        <p:nvPicPr>
          <p:cNvPr id="20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206" name="TextBox 2"/>
          <p:cNvSpPr txBox="1"/>
          <p:nvPr/>
        </p:nvSpPr>
        <p:spPr>
          <a:xfrm>
            <a:off x="414058" y="1648816"/>
            <a:ext cx="11154631" cy="439986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light</a:t>
            </a:r>
          </a:p>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with words of preparation </a:t>
            </a:r>
          </a:p>
          <a:p>
            <a:pPr marL="414421" indent="-414421" defTabSz="457200">
              <a:buSzPct val="100000"/>
              <a:buAutoNum type="arabicPeriod" startAt="1"/>
              <a:defRPr b="1" sz="3100" u="sng">
                <a:solidFill>
                  <a:srgbClr val="FFFFFF"/>
                </a:solidFill>
                <a:latin typeface="Bariol"/>
                <a:ea typeface="Bariol"/>
                <a:cs typeface="Bariol"/>
                <a:sym typeface="Bariol"/>
              </a:defRPr>
            </a:pPr>
            <a:r>
              <a:t>When He comes, He comes to lead the way</a:t>
            </a:r>
          </a:p>
          <a:p>
            <a:pPr lvl="2" indent="457200" defTabSz="457200">
              <a:defRPr i="1" sz="2700">
                <a:solidFill>
                  <a:srgbClr val="FFFFFF"/>
                </a:solidFill>
                <a:latin typeface="Bariol"/>
                <a:ea typeface="Bariol"/>
                <a:cs typeface="Bariol"/>
                <a:sym typeface="Bariol"/>
              </a:defRPr>
            </a:pPr>
            <a:r>
              <a:t>8b...and follow me. 9 And he went out, and followed him; and wist not that it was true which was done by the angel; but thought he saw a vision. 10 When they were past the first and the second ward, they came unto the iron gate that leadeth unto the city; which opened to them of his own accord: and they went out, and passed on through one street; and forthwith the angel departed from him. 11 And when Peter was come to himself, he said, Now I know of a surety, </a:t>
            </a:r>
            <a:r>
              <a:rPr u="sng"/>
              <a:t>that the Lord hath sent his angel, and hath delivered me out of the hand of Herod</a:t>
            </a:r>
            <a:r>
              <a:t>, and [from] all the expectation of the people of the Jews.</a:t>
            </a:r>
          </a:p>
        </p:txBody>
      </p:sp>
      <p:sp>
        <p:nvSpPr>
          <p:cNvPr id="207"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A Note on Deliverance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Title 1"/>
          <p:cNvSpPr txBox="1"/>
          <p:nvPr>
            <p:ph type="title"/>
          </p:nvPr>
        </p:nvSpPr>
        <p:spPr>
          <a:prstGeom prst="rect">
            <a:avLst/>
          </a:prstGeom>
        </p:spPr>
        <p:txBody>
          <a:bodyPr/>
          <a:lstStyle/>
          <a:p>
            <a:pPr/>
          </a:p>
        </p:txBody>
      </p:sp>
      <p:pic>
        <p:nvPicPr>
          <p:cNvPr id="210"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211" name="TextBox 2"/>
          <p:cNvSpPr txBox="1"/>
          <p:nvPr/>
        </p:nvSpPr>
        <p:spPr>
          <a:xfrm>
            <a:off x="414058" y="1648816"/>
            <a:ext cx="11154631" cy="9148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sz="3100">
                <a:solidFill>
                  <a:srgbClr val="FFFFFF"/>
                </a:solidFill>
                <a:latin typeface="Bariol"/>
                <a:ea typeface="Bariol"/>
                <a:cs typeface="Bariol"/>
                <a:sym typeface="Bariol"/>
              </a:defRPr>
            </a:pPr>
            <a:r>
              <a:t>One apostle escapes,</a:t>
            </a:r>
          </a:p>
          <a:p>
            <a:pPr defTabSz="457200">
              <a:defRPr sz="3100">
                <a:solidFill>
                  <a:srgbClr val="FFFFFF"/>
                </a:solidFill>
                <a:latin typeface="Bariol"/>
                <a:ea typeface="Bariol"/>
                <a:cs typeface="Bariol"/>
                <a:sym typeface="Bariol"/>
              </a:defRPr>
            </a:pPr>
            <a:r>
              <a:t>One apostles dies. Why?</a:t>
            </a:r>
          </a:p>
        </p:txBody>
      </p:sp>
      <p:sp>
        <p:nvSpPr>
          <p:cNvPr id="212"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A Note on Deliverance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Title 1"/>
          <p:cNvSpPr txBox="1"/>
          <p:nvPr>
            <p:ph type="title"/>
          </p:nvPr>
        </p:nvSpPr>
        <p:spPr>
          <a:prstGeom prst="rect">
            <a:avLst/>
          </a:prstGeom>
        </p:spPr>
        <p:txBody>
          <a:bodyPr/>
          <a:lstStyle/>
          <a:p>
            <a:pPr/>
          </a:p>
        </p:txBody>
      </p:sp>
      <p:pic>
        <p:nvPicPr>
          <p:cNvPr id="215"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216" name="TextBox 4"/>
          <p:cNvSpPr txBox="1"/>
          <p:nvPr/>
        </p:nvSpPr>
        <p:spPr>
          <a:xfrm>
            <a:off x="594356" y="3848101"/>
            <a:ext cx="11364694" cy="2180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#4</a:t>
            </a:r>
            <a:endParaRPr sz="4000"/>
          </a:p>
          <a:p>
            <a:pPr>
              <a:defRPr b="1" sz="4400">
                <a:solidFill>
                  <a:srgbClr val="FFFFFF"/>
                </a:solidFill>
                <a:latin typeface="Bariol Regular"/>
                <a:ea typeface="Bariol Regular"/>
                <a:cs typeface="Bariol Regular"/>
                <a:sym typeface="Bariol Regular"/>
              </a:defRPr>
            </a:pPr>
            <a:r>
              <a:t>Escaping pain is vastly less important than </a:t>
            </a:r>
            <a:r>
              <a:rPr i="1"/>
              <a:t>God’s</a:t>
            </a:r>
            <a:r>
              <a:t> glory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prstGeom prst="rect">
            <a:avLst/>
          </a:prstGeom>
        </p:spPr>
        <p:txBody>
          <a:bodyPr/>
          <a:lstStyle/>
          <a:p>
            <a:pPr/>
          </a:p>
        </p:txBody>
      </p:sp>
      <p:pic>
        <p:nvPicPr>
          <p:cNvPr id="123"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24" name="TextBox 2"/>
          <p:cNvSpPr txBox="1"/>
          <p:nvPr/>
        </p:nvSpPr>
        <p:spPr>
          <a:xfrm>
            <a:off x="414058" y="1648816"/>
            <a:ext cx="11154631" cy="13466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Act 12:1 Now about that time Herod the king stretched forth [his] hands to vex certain of the church. 2</a:t>
            </a:r>
            <a:r>
              <a:rPr u="sng"/>
              <a:t> And he killed James the brother of John with the sword.</a:t>
            </a:r>
          </a:p>
        </p:txBody>
      </p:sp>
      <p:sp>
        <p:nvSpPr>
          <p:cNvPr id="125"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Persecution Continues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prstGeom prst="rect">
            <a:avLst/>
          </a:prstGeom>
        </p:spPr>
        <p:txBody>
          <a:bodyPr/>
          <a:lstStyle/>
          <a:p>
            <a:pPr/>
          </a:p>
        </p:txBody>
      </p:sp>
      <p:pic>
        <p:nvPicPr>
          <p:cNvPr id="128"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29" name="TextBox 2"/>
          <p:cNvSpPr txBox="1"/>
          <p:nvPr/>
        </p:nvSpPr>
        <p:spPr>
          <a:xfrm>
            <a:off x="414058" y="1648816"/>
            <a:ext cx="11154631" cy="48010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Act 12:1 Now about that time Herod the king stretched forth [his] hands to vex certain of the church. 2</a:t>
            </a:r>
            <a:r>
              <a:rPr u="sng"/>
              <a:t> And he killed James the brother of John with the sword. </a:t>
            </a:r>
            <a:endParaRPr u="sng"/>
          </a:p>
          <a:p>
            <a:pPr defTabSz="457200">
              <a:defRPr i="1" sz="3100">
                <a:solidFill>
                  <a:srgbClr val="FFFFFF"/>
                </a:solidFill>
                <a:latin typeface="Bariol"/>
                <a:ea typeface="Bariol"/>
                <a:cs typeface="Bariol"/>
                <a:sym typeface="Bariol"/>
              </a:defRPr>
            </a:pPr>
            <a:endParaRPr u="sng"/>
          </a:p>
          <a:p>
            <a:pPr lvl="5" indent="1143000" defTabSz="457200">
              <a:defRPr i="1" sz="3100">
                <a:solidFill>
                  <a:srgbClr val="FFFFFF"/>
                </a:solidFill>
                <a:latin typeface="Bariol"/>
                <a:ea typeface="Bariol"/>
                <a:cs typeface="Bariol"/>
                <a:sym typeface="Bariol"/>
              </a:defRPr>
            </a:pPr>
            <a:r>
              <a:t>Mat. 4:21 And going on from thence, he saw other two brethren, </a:t>
            </a:r>
            <a:r>
              <a:rPr u="sng"/>
              <a:t>James [the son] of Zebedee</a:t>
            </a:r>
            <a:r>
              <a:t>, and John his brother, in a ship with Zebedee their father, mending their nets; and he called them. 22 And they </a:t>
            </a:r>
            <a:r>
              <a:rPr u="sng"/>
              <a:t>immediately left</a:t>
            </a:r>
            <a:r>
              <a:t> the ship and their father, </a:t>
            </a:r>
            <a:r>
              <a:rPr u="sng"/>
              <a:t>and followed him.</a:t>
            </a:r>
            <a:endParaRPr u="sng"/>
          </a:p>
          <a:p>
            <a:pPr defTabSz="457200">
              <a:defRPr i="1" sz="3100">
                <a:solidFill>
                  <a:srgbClr val="FFFFFF"/>
                </a:solidFill>
                <a:latin typeface="Bariol"/>
                <a:ea typeface="Bariol"/>
                <a:cs typeface="Bariol"/>
                <a:sym typeface="Bariol"/>
              </a:defRPr>
            </a:pPr>
            <a:endParaRPr u="sng"/>
          </a:p>
        </p:txBody>
      </p:sp>
      <p:sp>
        <p:nvSpPr>
          <p:cNvPr id="130"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Persecution Continues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prstGeom prst="rect">
            <a:avLst/>
          </a:prstGeom>
        </p:spPr>
        <p:txBody>
          <a:bodyPr/>
          <a:lstStyle/>
          <a:p>
            <a:pPr/>
          </a:p>
        </p:txBody>
      </p:sp>
      <p:pic>
        <p:nvPicPr>
          <p:cNvPr id="133"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4" name="TextBox 4"/>
          <p:cNvSpPr txBox="1"/>
          <p:nvPr/>
        </p:nvSpPr>
        <p:spPr>
          <a:xfrm>
            <a:off x="594356" y="3594101"/>
            <a:ext cx="11364694" cy="2180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#1</a:t>
            </a:r>
            <a:endParaRPr sz="4000"/>
          </a:p>
          <a:p>
            <a:pPr>
              <a:defRPr b="1" sz="4400">
                <a:solidFill>
                  <a:srgbClr val="FFFFFF"/>
                </a:solidFill>
                <a:latin typeface="Bariol Regular"/>
                <a:ea typeface="Bariol Regular"/>
                <a:cs typeface="Bariol Regular"/>
                <a:sym typeface="Bariol Regular"/>
              </a:defRPr>
            </a:pPr>
            <a:r>
              <a:t>The maturity of a servant is measured by their obedience within suffering.</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Title 1"/>
          <p:cNvSpPr txBox="1"/>
          <p:nvPr>
            <p:ph type="title"/>
          </p:nvPr>
        </p:nvSpPr>
        <p:spPr>
          <a:prstGeom prst="rect">
            <a:avLst/>
          </a:prstGeom>
        </p:spPr>
        <p:txBody>
          <a:bodyPr/>
          <a:lstStyle/>
          <a:p>
            <a:pPr/>
          </a:p>
        </p:txBody>
      </p:sp>
      <p:pic>
        <p:nvPicPr>
          <p:cNvPr id="137"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8" name="TextBox 2"/>
          <p:cNvSpPr txBox="1"/>
          <p:nvPr/>
        </p:nvSpPr>
        <p:spPr>
          <a:xfrm>
            <a:off x="414058" y="1648816"/>
            <a:ext cx="11154631" cy="9148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i="1" sz="3100">
                <a:solidFill>
                  <a:srgbClr val="FFFFFF"/>
                </a:solidFill>
                <a:latin typeface="Bariol"/>
                <a:ea typeface="Bariol"/>
                <a:cs typeface="Bariol"/>
                <a:sym typeface="Bariol"/>
              </a:defRPr>
            </a:lvl1pPr>
          </a:lstStyle>
          <a:p>
            <a:pPr/>
            <a:r>
              <a:t>3 And because he saw it pleased the Jews, he proceeded further to take Peter also. (Then were the days of unleavened bread.)</a:t>
            </a:r>
          </a:p>
        </p:txBody>
      </p:sp>
      <p:sp>
        <p:nvSpPr>
          <p:cNvPr id="139"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Hunt for Peter</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prstGeom prst="rect">
            <a:avLst/>
          </a:prstGeom>
        </p:spPr>
        <p:txBody>
          <a:bodyPr/>
          <a:lstStyle/>
          <a:p>
            <a:pPr/>
          </a:p>
        </p:txBody>
      </p:sp>
      <p:pic>
        <p:nvPicPr>
          <p:cNvPr id="142"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43" name="TextBox 2"/>
          <p:cNvSpPr txBox="1"/>
          <p:nvPr/>
        </p:nvSpPr>
        <p:spPr>
          <a:xfrm>
            <a:off x="414058" y="1648816"/>
            <a:ext cx="11154631" cy="48010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i="1" sz="3100">
                <a:solidFill>
                  <a:srgbClr val="FFFFFF"/>
                </a:solidFill>
                <a:latin typeface="Bariol"/>
                <a:ea typeface="Bariol"/>
                <a:cs typeface="Bariol"/>
                <a:sym typeface="Bariol"/>
              </a:defRPr>
            </a:lvl1pPr>
          </a:lstStyle>
          <a:p>
            <a:pPr/>
            <a:r>
              <a:t>Act 5:28-33 28 Saying, Did not we straitly command you that ye should not teach in this name? and, behold, ye have filled Jerusalem with your doctrine, and intend to bring this man's blood upon us. 29 Then Peter and the [other] apostles answered and said, We ought to obey God rather than men. 30 The God of our fathers raised up Jesus, whom ye slew and hanged on a tree. 31 Him hath God exalted with his right hand [to be] a Prince and a Saviour, for to give repentance to Israel, and forgiveness of sins. 32 And we are his witnesses of these things; and [so is] also the Holy Ghost, whom God hath given to them that obey him. 33 When they heard [that], they were cut [to the heart], and took counsel to slay them.</a:t>
            </a:r>
          </a:p>
        </p:txBody>
      </p:sp>
      <p:sp>
        <p:nvSpPr>
          <p:cNvPr id="144"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Hunt for Peter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Title 1"/>
          <p:cNvSpPr txBox="1"/>
          <p:nvPr>
            <p:ph type="title"/>
          </p:nvPr>
        </p:nvSpPr>
        <p:spPr>
          <a:prstGeom prst="rect">
            <a:avLst/>
          </a:prstGeom>
        </p:spPr>
        <p:txBody>
          <a:bodyPr/>
          <a:lstStyle/>
          <a:p>
            <a:pPr/>
          </a:p>
        </p:txBody>
      </p:sp>
      <p:pic>
        <p:nvPicPr>
          <p:cNvPr id="147"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48" name="TextBox 2"/>
          <p:cNvSpPr txBox="1"/>
          <p:nvPr/>
        </p:nvSpPr>
        <p:spPr>
          <a:xfrm>
            <a:off x="414058" y="1648816"/>
            <a:ext cx="11154631" cy="264207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i="1" sz="3100">
                <a:solidFill>
                  <a:srgbClr val="FFFFFF"/>
                </a:solidFill>
                <a:latin typeface="Bariol"/>
                <a:ea typeface="Bariol"/>
                <a:cs typeface="Bariol"/>
                <a:sym typeface="Bariol"/>
              </a:defRPr>
            </a:pPr>
            <a:r>
              <a:t>1Co 5:6 Your glorying [is] not good. Know ye not that a little leaven leaveneth the whole lump? 7 </a:t>
            </a:r>
            <a:r>
              <a:rPr u="sng"/>
              <a:t>Purge out therefore the old leaven, that ye may be a new lump, as ye are unleavened. </a:t>
            </a:r>
            <a:r>
              <a:t>For even Christ our passover is sacrificed for us: 8 Therefore let us keep the feast, not with old leaven, neither with the leaven of malice and wickedness; but with the unleavened [bread] of sincerity and truth.</a:t>
            </a:r>
          </a:p>
        </p:txBody>
      </p:sp>
      <p:sp>
        <p:nvSpPr>
          <p:cNvPr id="149" name="TextBox 4"/>
          <p:cNvSpPr txBox="1"/>
          <p:nvPr/>
        </p:nvSpPr>
        <p:spPr>
          <a:xfrm>
            <a:off x="415470" y="411901"/>
            <a:ext cx="10912931" cy="78348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5400" u="sng">
                <a:solidFill>
                  <a:srgbClr val="FFFFFF"/>
                </a:solidFill>
                <a:latin typeface="Bariol Regular"/>
                <a:ea typeface="Bariol Regular"/>
                <a:cs typeface="Bariol Regular"/>
                <a:sym typeface="Bariol Regular"/>
              </a:defRPr>
            </a:lvl1pPr>
          </a:lstStyle>
          <a:p>
            <a:pPr/>
            <a:r>
              <a:t>The Hunt for Peter</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Title 1"/>
          <p:cNvSpPr txBox="1"/>
          <p:nvPr>
            <p:ph type="title"/>
          </p:nvPr>
        </p:nvSpPr>
        <p:spPr>
          <a:prstGeom prst="rect">
            <a:avLst/>
          </a:prstGeom>
        </p:spPr>
        <p:txBody>
          <a:bodyPr/>
          <a:lstStyle/>
          <a:p>
            <a:pPr/>
          </a:p>
        </p:txBody>
      </p:sp>
      <p:pic>
        <p:nvPicPr>
          <p:cNvPr id="152" name="Content Placeholder 3" descr="Content Placeholder 3"/>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53" name="TextBox 4"/>
          <p:cNvSpPr txBox="1"/>
          <p:nvPr/>
        </p:nvSpPr>
        <p:spPr>
          <a:xfrm>
            <a:off x="594356" y="3594101"/>
            <a:ext cx="11364694" cy="2180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6600">
                <a:solidFill>
                  <a:srgbClr val="FFFFFF"/>
                </a:solidFill>
                <a:latin typeface="Bariol Regular"/>
                <a:ea typeface="Bariol Regular"/>
                <a:cs typeface="Bariol Regular"/>
                <a:sym typeface="Bariol Regular"/>
              </a:defRPr>
            </a:pPr>
            <a:r>
              <a:t>Key Point #2</a:t>
            </a:r>
            <a:endParaRPr sz="4000"/>
          </a:p>
          <a:p>
            <a:pPr>
              <a:defRPr b="1" sz="4400">
                <a:solidFill>
                  <a:srgbClr val="FFFFFF"/>
                </a:solidFill>
                <a:latin typeface="Bariol Regular"/>
                <a:ea typeface="Bariol Regular"/>
                <a:cs typeface="Bariol Regular"/>
                <a:sym typeface="Bariol Regular"/>
              </a:defRPr>
            </a:pPr>
            <a:r>
              <a:t>Unsuspecting and undealt with sin multiplies and compounds over time and will reveal itself</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