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257" r:id="rId2"/>
    <p:sldId id="290" r:id="rId3"/>
    <p:sldId id="292" r:id="rId4"/>
    <p:sldId id="256" r:id="rId5"/>
    <p:sldId id="289" r:id="rId6"/>
    <p:sldId id="260" r:id="rId7"/>
    <p:sldId id="291" r:id="rId8"/>
    <p:sldId id="293" r:id="rId9"/>
    <p:sldId id="294" r:id="rId10"/>
    <p:sldId id="295" r:id="rId11"/>
    <p:sldId id="296" r:id="rId12"/>
    <p:sldId id="297" r:id="rId13"/>
    <p:sldId id="298" r:id="rId14"/>
    <p:sldId id="300" r:id="rId15"/>
    <p:sldId id="299" r:id="rId16"/>
    <p:sldId id="301" r:id="rId17"/>
    <p:sldId id="304" r:id="rId18"/>
    <p:sldId id="302" r:id="rId19"/>
    <p:sldId id="303" r:id="rId20"/>
    <p:sldId id="305" r:id="rId21"/>
    <p:sldId id="306" r:id="rId22"/>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a:tcStyle>
        <a:tcBdr/>
        <a:fill>
          <a:solidFill>
            <a:srgbClr val="E9EFF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254"/>
    <p:restoredTop sz="94694"/>
  </p:normalViewPr>
  <p:slideViewPr>
    <p:cSldViewPr snapToGrid="0" snapToObjects="1">
      <p:cViewPr varScale="1">
        <p:scale>
          <a:sx n="68" d="100"/>
          <a:sy n="68" d="100"/>
        </p:scale>
        <p:origin x="15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9" name="Shape 109"/>
          <p:cNvSpPr>
            <a:spLocks noGrp="1" noRot="1" noChangeAspect="1"/>
          </p:cNvSpPr>
          <p:nvPr>
            <p:ph type="sldImg"/>
          </p:nvPr>
        </p:nvSpPr>
        <p:spPr>
          <a:xfrm>
            <a:off x="1143000" y="685800"/>
            <a:ext cx="4572000" cy="3429000"/>
          </a:xfrm>
          <a:prstGeom prst="rect">
            <a:avLst/>
          </a:prstGeom>
        </p:spPr>
        <p:txBody>
          <a:bodyPr/>
          <a:lstStyle/>
          <a:p>
            <a:endParaRPr/>
          </a:p>
        </p:txBody>
      </p:sp>
      <p:sp>
        <p:nvSpPr>
          <p:cNvPr id="110" name="Shape 110"/>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524000" y="1122362"/>
            <a:ext cx="91440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7"/>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2" name="Title Text"/>
          <p:cNvSpPr txBox="1">
            <a:spLocks noGrp="1"/>
          </p:cNvSpPr>
          <p:nvPr>
            <p:ph type="title"/>
          </p:nvPr>
        </p:nvSpPr>
        <p:spPr>
          <a:prstGeom prst="rect">
            <a:avLst/>
          </a:prstGeom>
        </p:spPr>
        <p:txBody>
          <a:bodyPr/>
          <a:lstStyle/>
          <a:p>
            <a:r>
              <a:t>Title Text</a:t>
            </a:r>
          </a:p>
        </p:txBody>
      </p:sp>
      <p:sp>
        <p:nvSpPr>
          <p:cNvPr id="9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1" name="Title Text"/>
          <p:cNvSpPr txBox="1">
            <a:spLocks noGrp="1"/>
          </p:cNvSpPr>
          <p:nvPr>
            <p:ph type="title"/>
          </p:nvPr>
        </p:nvSpPr>
        <p:spPr>
          <a:xfrm>
            <a:off x="8724900" y="365125"/>
            <a:ext cx="2628900" cy="5811838"/>
          </a:xfrm>
          <a:prstGeom prst="rect">
            <a:avLst/>
          </a:prstGeom>
        </p:spPr>
        <p:txBody>
          <a:bodyPr/>
          <a:lstStyle/>
          <a:p>
            <a:r>
              <a:t>Title Text</a:t>
            </a:r>
          </a:p>
        </p:txBody>
      </p:sp>
      <p:sp>
        <p:nvSpPr>
          <p:cNvPr id="102" name="Body Level One…"/>
          <p:cNvSpPr txBox="1">
            <a:spLocks noGrp="1"/>
          </p:cNvSpPr>
          <p:nvPr>
            <p:ph type="body" idx="1"/>
          </p:nvPr>
        </p:nvSpPr>
        <p:spPr>
          <a:xfrm>
            <a:off x="838200" y="365125"/>
            <a:ext cx="7734300" cy="58118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38"/>
            <a:ext cx="10515600"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2"/>
            <a:ext cx="10515600" cy="1500192"/>
          </a:xfrm>
          <a:prstGeom prst="rect">
            <a:avLst/>
          </a:prstGeom>
        </p:spPr>
        <p:txBody>
          <a:bodyPr/>
          <a:lstStyle>
            <a:lvl1pPr marL="0" indent="0">
              <a:buSzTx/>
              <a:buFontTx/>
              <a:buNone/>
              <a:defRPr sz="2400">
                <a:solidFill>
                  <a:srgbClr val="888888"/>
                </a:solidFill>
              </a:defRPr>
            </a:lvl1pPr>
            <a:lvl2pPr marL="0" indent="0">
              <a:buSzTx/>
              <a:buFontTx/>
              <a:buNone/>
              <a:defRPr sz="2400">
                <a:solidFill>
                  <a:srgbClr val="888888"/>
                </a:solidFill>
              </a:defRPr>
            </a:lvl2pPr>
            <a:lvl3pPr marL="0" indent="0">
              <a:buSzTx/>
              <a:buFontTx/>
              <a:buNone/>
              <a:defRPr sz="2400">
                <a:solidFill>
                  <a:srgbClr val="888888"/>
                </a:solidFill>
              </a:defRPr>
            </a:lvl3pPr>
            <a:lvl4pPr marL="0" indent="0">
              <a:buSzTx/>
              <a:buFontTx/>
              <a:buNone/>
              <a:defRPr sz="2400">
                <a:solidFill>
                  <a:srgbClr val="888888"/>
                </a:solidFill>
              </a:defRPr>
            </a:lvl4pPr>
            <a:lvl5pPr marL="0" indent="0">
              <a:buSzTx/>
              <a:buFontTx/>
              <a:buNone/>
              <a:defRPr sz="2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5"/>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0" cy="823917"/>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13"/>
          </p:nvPr>
        </p:nvSpPr>
        <p:spPr>
          <a:xfrm>
            <a:off x="6172200" y="1681163"/>
            <a:ext cx="5183188"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5"/>
            <a:ext cx="6172204"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13"/>
          </p:nvPr>
        </p:nvSpPr>
        <p:spPr>
          <a:xfrm>
            <a:off x="839784" y="2057400"/>
            <a:ext cx="3932246"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13"/>
          </p:nvPr>
        </p:nvSpPr>
        <p:spPr>
          <a:xfrm>
            <a:off x="5183187" y="987425"/>
            <a:ext cx="6172204" cy="4873625"/>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89823" y="6404294"/>
            <a:ext cx="263978" cy="269237"/>
          </a:xfrm>
          <a:prstGeom prst="rect">
            <a:avLst/>
          </a:prstGeom>
          <a:ln w="12700">
            <a:miter lim="400000"/>
          </a:ln>
        </p:spPr>
        <p:txBody>
          <a:bodyPr wrap="none" lIns="45718" tIns="45718" rIns="45718" bIns="45718"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838200" y="778542"/>
            <a:ext cx="11154631" cy="15696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pPr fontAlgn="base"/>
            <a:r>
              <a:rPr lang="en-US" sz="3200" b="1" i="0" dirty="0"/>
              <a:t>1) </a:t>
            </a:r>
            <a:r>
              <a:rPr lang="en-US" sz="3200" b="1" i="0" u="sng" dirty="0"/>
              <a:t>Started Chapters 1-7</a:t>
            </a:r>
            <a:br>
              <a:rPr lang="en-US" sz="3200" i="0" dirty="0"/>
            </a:br>
            <a:r>
              <a:rPr lang="en-US" sz="3200" b="1" i="0" dirty="0"/>
              <a:t>2) </a:t>
            </a:r>
            <a:r>
              <a:rPr lang="en-US" sz="3200" b="1" i="0" u="sng" dirty="0"/>
              <a:t>Scattered Chapters 8-13</a:t>
            </a:r>
            <a:endParaRPr lang="en-US" sz="3200" i="0" dirty="0"/>
          </a:p>
          <a:p>
            <a:pPr fontAlgn="base"/>
            <a:r>
              <a:rPr lang="en-US" sz="3200" b="1" i="0" dirty="0"/>
              <a:t>3) </a:t>
            </a:r>
            <a:r>
              <a:rPr lang="en-US" sz="3200" b="1" i="0" u="sng" dirty="0"/>
              <a:t>Sent Chapters 13-27</a:t>
            </a:r>
            <a:endParaRPr lang="en-US" sz="3200" b="1" i="0"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38933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r>
              <a:rPr lang="en-US" b="1" i="0" dirty="0"/>
              <a:t>Barnabas &amp; Paul’s testimony…</a:t>
            </a:r>
          </a:p>
          <a:p>
            <a:r>
              <a:rPr lang="en-US" sz="2400" dirty="0"/>
              <a:t>Act 9:19 And when he had received meat, he was strengthened. Then was Saul certain days with the disciples which were at Damascus. 20 And straightway he preached Christ in the synagogues, that he is the Son of God. 21 But all that heard [him] were amazed, and said; Is not this he that destroyed them which called on this name in Jerusalem, and came hither for that intent, that he might bring them bound unto the chief priests? 22 But Saul increased the more in strength, and confounded the Jews which dwelt at Damascus, proving that this is very Christ. 23 And after that many days were fulfilled, the Jews took counsel to kill him: 24 But their laying await was known of Saul. And they watched the gates day and night to kill him. 25 Then the disciples took him by night, and let [him] down by the wall in a basket.</a:t>
            </a:r>
            <a:endParaRPr sz="2400" dirty="0"/>
          </a:p>
        </p:txBody>
      </p:sp>
      <p:sp>
        <p:nvSpPr>
          <p:cNvPr id="120" name="TextBox 4"/>
          <p:cNvSpPr txBox="1"/>
          <p:nvPr/>
        </p:nvSpPr>
        <p:spPr>
          <a:xfrm>
            <a:off x="415470" y="411901"/>
            <a:ext cx="10912931" cy="9233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A Missions Character</a:t>
            </a:r>
            <a:endParaRPr dirty="0"/>
          </a:p>
        </p:txBody>
      </p:sp>
    </p:spTree>
    <p:extLst>
      <p:ext uri="{BB962C8B-B14F-4D97-AF65-F5344CB8AC3E}">
        <p14:creationId xmlns:p14="http://schemas.microsoft.com/office/powerpoint/2010/main" val="2418697025"/>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29546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r>
              <a:rPr lang="en-US" b="1" i="0" dirty="0"/>
              <a:t>Barnabas &amp; Paul’s testimony…</a:t>
            </a:r>
          </a:p>
          <a:p>
            <a:r>
              <a:rPr lang="en-US" dirty="0"/>
              <a:t>11:25 Then departed Barnabas to Tarsus, for to seek Saul: 26 And when he had found him, he brought him unto Antioch. And it came to pass, that a whole year they assembled themselves with the church, and taught much people. And the disciples were called Christians first in Antioch.</a:t>
            </a:r>
            <a:endParaRPr sz="2400" dirty="0"/>
          </a:p>
        </p:txBody>
      </p:sp>
      <p:sp>
        <p:nvSpPr>
          <p:cNvPr id="120" name="TextBox 4"/>
          <p:cNvSpPr txBox="1"/>
          <p:nvPr/>
        </p:nvSpPr>
        <p:spPr>
          <a:xfrm>
            <a:off x="415470" y="411901"/>
            <a:ext cx="10912931" cy="9233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A Missions Character</a:t>
            </a:r>
            <a:endParaRPr dirty="0"/>
          </a:p>
        </p:txBody>
      </p:sp>
    </p:spTree>
    <p:extLst>
      <p:ext uri="{BB962C8B-B14F-4D97-AF65-F5344CB8AC3E}">
        <p14:creationId xmlns:p14="http://schemas.microsoft.com/office/powerpoint/2010/main" val="917378627"/>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15234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r>
              <a:rPr lang="en-US" dirty="0"/>
              <a:t>13:2 As </a:t>
            </a:r>
            <a:r>
              <a:rPr lang="en-US" u="sng" dirty="0"/>
              <a:t>they ministered to the Lord</a:t>
            </a:r>
            <a:r>
              <a:rPr lang="en-US" dirty="0"/>
              <a:t>, and fasted, the Holy Ghost said, Separate me Barnabas and Saul for the work whereunto I have called them.</a:t>
            </a:r>
            <a:endParaRPr sz="2400" dirty="0"/>
          </a:p>
        </p:txBody>
      </p:sp>
      <p:sp>
        <p:nvSpPr>
          <p:cNvPr id="120" name="TextBox 4"/>
          <p:cNvSpPr txBox="1"/>
          <p:nvPr/>
        </p:nvSpPr>
        <p:spPr>
          <a:xfrm>
            <a:off x="415470" y="411901"/>
            <a:ext cx="10912931" cy="9233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A Missions Calling</a:t>
            </a:r>
            <a:endParaRPr dirty="0"/>
          </a:p>
        </p:txBody>
      </p:sp>
    </p:spTree>
    <p:extLst>
      <p:ext uri="{BB962C8B-B14F-4D97-AF65-F5344CB8AC3E}">
        <p14:creationId xmlns:p14="http://schemas.microsoft.com/office/powerpoint/2010/main" val="2503107551"/>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42780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r>
              <a:rPr lang="en-US" dirty="0"/>
              <a:t>13:2 As </a:t>
            </a:r>
            <a:r>
              <a:rPr lang="en-US" u="sng" dirty="0"/>
              <a:t>they ministered to the Lord</a:t>
            </a:r>
            <a:r>
              <a:rPr lang="en-US" dirty="0"/>
              <a:t>, and fasted, the Holy Ghost said, Separate me Barnabas and Saul for the work whereunto I have called them.</a:t>
            </a:r>
          </a:p>
          <a:p>
            <a:endParaRPr lang="en-US" sz="2400" dirty="0"/>
          </a:p>
          <a:p>
            <a:r>
              <a:rPr lang="en-US" dirty="0"/>
              <a:t>Mat 22:37  Jesus said unto him, Thou shalt love the Lord thy God with all thy heart, and with all thy soul, and with all thy mind. 38 This is the first and great commandment. 39 And the second [is] like unto it, Thou shalt love thy </a:t>
            </a:r>
            <a:r>
              <a:rPr lang="en-US" dirty="0" err="1"/>
              <a:t>neighbour</a:t>
            </a:r>
            <a:r>
              <a:rPr lang="en-US" dirty="0"/>
              <a:t> as thyself. 40 On these two commandments hang all the law and the prophets.</a:t>
            </a:r>
            <a:endParaRPr sz="2400" dirty="0"/>
          </a:p>
        </p:txBody>
      </p:sp>
      <p:sp>
        <p:nvSpPr>
          <p:cNvPr id="120" name="TextBox 4"/>
          <p:cNvSpPr txBox="1"/>
          <p:nvPr/>
        </p:nvSpPr>
        <p:spPr>
          <a:xfrm>
            <a:off x="415470" y="411901"/>
            <a:ext cx="10912931" cy="9233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A Missions Calling</a:t>
            </a:r>
            <a:endParaRPr dirty="0"/>
          </a:p>
        </p:txBody>
      </p:sp>
    </p:spTree>
    <p:extLst>
      <p:ext uri="{BB962C8B-B14F-4D97-AF65-F5344CB8AC3E}">
        <p14:creationId xmlns:p14="http://schemas.microsoft.com/office/powerpoint/2010/main" val="618532306"/>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Title 1"/>
          <p:cNvSpPr txBox="1">
            <a:spLocks noGrp="1"/>
          </p:cNvSpPr>
          <p:nvPr>
            <p:ph type="title"/>
          </p:nvPr>
        </p:nvSpPr>
        <p:spPr>
          <a:prstGeom prst="rect">
            <a:avLst/>
          </a:prstGeom>
        </p:spPr>
        <p:txBody>
          <a:bodyPr/>
          <a:lstStyle/>
          <a:p>
            <a:endParaRPr/>
          </a:p>
        </p:txBody>
      </p:sp>
      <p:pic>
        <p:nvPicPr>
          <p:cNvPr id="133"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34" name="TextBox 4"/>
          <p:cNvSpPr txBox="1"/>
          <p:nvPr/>
        </p:nvSpPr>
        <p:spPr>
          <a:xfrm>
            <a:off x="605931" y="3660277"/>
            <a:ext cx="11364694" cy="24622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6600" b="1">
                <a:solidFill>
                  <a:srgbClr val="FFFFFF"/>
                </a:solidFill>
                <a:latin typeface="Bariol Regular"/>
                <a:ea typeface="Bariol Regular"/>
                <a:cs typeface="Bariol Regular"/>
                <a:sym typeface="Bariol Regular"/>
              </a:defRPr>
            </a:pPr>
            <a:r>
              <a:rPr dirty="0"/>
              <a:t>Key Point #</a:t>
            </a:r>
            <a:r>
              <a:rPr lang="en-US" dirty="0"/>
              <a:t>3</a:t>
            </a:r>
            <a:endParaRPr sz="4000" dirty="0"/>
          </a:p>
          <a:p>
            <a:r>
              <a:rPr lang="en-US" sz="4400" b="1" dirty="0">
                <a:solidFill>
                  <a:schemeClr val="bg1"/>
                </a:solidFill>
              </a:rPr>
              <a:t>When we minister to Him, he enables us to minister to others.</a:t>
            </a:r>
            <a:endParaRPr sz="4400" dirty="0">
              <a:solidFill>
                <a:schemeClr val="bg1"/>
              </a:solidFill>
            </a:endParaRPr>
          </a:p>
        </p:txBody>
      </p:sp>
    </p:spTree>
    <p:extLst>
      <p:ext uri="{BB962C8B-B14F-4D97-AF65-F5344CB8AC3E}">
        <p14:creationId xmlns:p14="http://schemas.microsoft.com/office/powerpoint/2010/main" val="3676548530"/>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15234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r>
              <a:rPr lang="en-US" dirty="0"/>
              <a:t>13:2 As they ministered to the Lord, </a:t>
            </a:r>
            <a:r>
              <a:rPr lang="en-US" u="sng" dirty="0"/>
              <a:t>and fasted, </a:t>
            </a:r>
            <a:r>
              <a:rPr lang="en-US" dirty="0"/>
              <a:t>the Holy Ghost said, Separate me Barnabas and Saul for the work whereunto I have called them.</a:t>
            </a:r>
            <a:endParaRPr sz="2400" dirty="0"/>
          </a:p>
        </p:txBody>
      </p:sp>
      <p:sp>
        <p:nvSpPr>
          <p:cNvPr id="120" name="TextBox 4"/>
          <p:cNvSpPr txBox="1"/>
          <p:nvPr/>
        </p:nvSpPr>
        <p:spPr>
          <a:xfrm>
            <a:off x="415470" y="411901"/>
            <a:ext cx="10912931" cy="9233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A Missions Calling</a:t>
            </a:r>
            <a:endParaRPr dirty="0"/>
          </a:p>
        </p:txBody>
      </p:sp>
    </p:spTree>
    <p:extLst>
      <p:ext uri="{BB962C8B-B14F-4D97-AF65-F5344CB8AC3E}">
        <p14:creationId xmlns:p14="http://schemas.microsoft.com/office/powerpoint/2010/main" val="3289710350"/>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23698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r>
              <a:rPr lang="en-US" dirty="0"/>
              <a:t>13:2 As they ministered to the Lord, </a:t>
            </a:r>
            <a:r>
              <a:rPr lang="en-US" u="sng" dirty="0"/>
              <a:t>and fasted, </a:t>
            </a:r>
            <a:r>
              <a:rPr lang="en-US" dirty="0"/>
              <a:t>the Holy Ghost said, Separate me Barnabas and Saul for the work whereunto I have called them.</a:t>
            </a:r>
          </a:p>
          <a:p>
            <a:endParaRPr lang="en-US" sz="2400" dirty="0"/>
          </a:p>
          <a:p>
            <a:r>
              <a:rPr lang="en-US" dirty="0"/>
              <a:t>Mat 17:21 Howbeit this kind </a:t>
            </a:r>
            <a:r>
              <a:rPr lang="en-US" dirty="0" err="1"/>
              <a:t>goeth</a:t>
            </a:r>
            <a:r>
              <a:rPr lang="en-US" dirty="0"/>
              <a:t> not out but by prayer and fasting.</a:t>
            </a:r>
            <a:endParaRPr sz="2400" dirty="0"/>
          </a:p>
        </p:txBody>
      </p:sp>
      <p:sp>
        <p:nvSpPr>
          <p:cNvPr id="120" name="TextBox 4"/>
          <p:cNvSpPr txBox="1"/>
          <p:nvPr/>
        </p:nvSpPr>
        <p:spPr>
          <a:xfrm>
            <a:off x="415470" y="411901"/>
            <a:ext cx="10912931" cy="9233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A Missions Calling</a:t>
            </a:r>
            <a:endParaRPr dirty="0"/>
          </a:p>
        </p:txBody>
      </p:sp>
    </p:spTree>
    <p:extLst>
      <p:ext uri="{BB962C8B-B14F-4D97-AF65-F5344CB8AC3E}">
        <p14:creationId xmlns:p14="http://schemas.microsoft.com/office/powerpoint/2010/main" val="2386612460"/>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15234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r>
              <a:rPr lang="en-US" dirty="0"/>
              <a:t>13:2 As they ministered to the Lord, and fasted, </a:t>
            </a:r>
            <a:r>
              <a:rPr lang="en-US" u="sng" dirty="0"/>
              <a:t>the Holy Ghost said, Separate me Barnabas and Saul for the work whereunto I have called them.</a:t>
            </a:r>
          </a:p>
        </p:txBody>
      </p:sp>
      <p:sp>
        <p:nvSpPr>
          <p:cNvPr id="120" name="TextBox 4"/>
          <p:cNvSpPr txBox="1"/>
          <p:nvPr/>
        </p:nvSpPr>
        <p:spPr>
          <a:xfrm>
            <a:off x="415470" y="411901"/>
            <a:ext cx="10912931" cy="9233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A Missions Calling</a:t>
            </a:r>
            <a:endParaRPr dirty="0"/>
          </a:p>
        </p:txBody>
      </p:sp>
    </p:spTree>
    <p:extLst>
      <p:ext uri="{BB962C8B-B14F-4D97-AF65-F5344CB8AC3E}">
        <p14:creationId xmlns:p14="http://schemas.microsoft.com/office/powerpoint/2010/main" val="1697591559"/>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Title 1"/>
          <p:cNvSpPr txBox="1">
            <a:spLocks noGrp="1"/>
          </p:cNvSpPr>
          <p:nvPr>
            <p:ph type="title"/>
          </p:nvPr>
        </p:nvSpPr>
        <p:spPr>
          <a:prstGeom prst="rect">
            <a:avLst/>
          </a:prstGeom>
        </p:spPr>
        <p:txBody>
          <a:bodyPr/>
          <a:lstStyle/>
          <a:p>
            <a:endParaRPr/>
          </a:p>
        </p:txBody>
      </p:sp>
      <p:pic>
        <p:nvPicPr>
          <p:cNvPr id="133"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34" name="TextBox 4"/>
          <p:cNvSpPr txBox="1"/>
          <p:nvPr/>
        </p:nvSpPr>
        <p:spPr>
          <a:xfrm>
            <a:off x="605931" y="3660277"/>
            <a:ext cx="11364694" cy="313931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6600" b="1">
                <a:solidFill>
                  <a:srgbClr val="FFFFFF"/>
                </a:solidFill>
                <a:latin typeface="Bariol Regular"/>
                <a:ea typeface="Bariol Regular"/>
                <a:cs typeface="Bariol Regular"/>
                <a:sym typeface="Bariol Regular"/>
              </a:defRPr>
            </a:pPr>
            <a:r>
              <a:rPr dirty="0"/>
              <a:t>Key Point #</a:t>
            </a:r>
            <a:r>
              <a:rPr lang="en-US" dirty="0"/>
              <a:t>4</a:t>
            </a:r>
            <a:endParaRPr sz="4000" dirty="0"/>
          </a:p>
          <a:p>
            <a:r>
              <a:rPr lang="en-US" sz="4400" b="1" dirty="0">
                <a:solidFill>
                  <a:schemeClr val="bg1"/>
                </a:solidFill>
              </a:rPr>
              <a:t>The Spirit’s guidance is not passively endowed, it is active obtained.</a:t>
            </a:r>
            <a:endParaRPr lang="en-US" sz="4400" dirty="0">
              <a:solidFill>
                <a:schemeClr val="bg1"/>
              </a:solidFill>
            </a:endParaRPr>
          </a:p>
          <a:p>
            <a:endParaRPr sz="4400" dirty="0">
              <a:solidFill>
                <a:schemeClr val="bg1"/>
              </a:solidFill>
            </a:endParaRPr>
          </a:p>
        </p:txBody>
      </p:sp>
    </p:spTree>
    <p:extLst>
      <p:ext uri="{BB962C8B-B14F-4D97-AF65-F5344CB8AC3E}">
        <p14:creationId xmlns:p14="http://schemas.microsoft.com/office/powerpoint/2010/main" val="3598108338"/>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41703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r>
              <a:rPr lang="en-US" dirty="0"/>
              <a:t>13:2 As they ministered to the Lord, and fasted, </a:t>
            </a:r>
            <a:r>
              <a:rPr lang="en-US" u="sng" dirty="0"/>
              <a:t>the Holy Ghost said, Separate me Barnabas and Saul for the work whereunto I have called them.</a:t>
            </a:r>
          </a:p>
          <a:p>
            <a:endParaRPr lang="en-US" sz="2400" dirty="0"/>
          </a:p>
          <a:p>
            <a:r>
              <a:rPr lang="en-US" dirty="0"/>
              <a:t>Eph 4:11 And he gave some, apostles; and some, prophets; and some, evangelists; and some, pastors and teachers;</a:t>
            </a:r>
          </a:p>
          <a:p>
            <a:endParaRPr lang="en-US" sz="2400" dirty="0"/>
          </a:p>
          <a:p>
            <a:r>
              <a:rPr lang="en-US" dirty="0"/>
              <a:t>Rom 1:1 Paul, a servant of Jesus Christ, called [to be] an apostle, separated unto the gospel of God,</a:t>
            </a:r>
            <a:endParaRPr sz="2400" dirty="0"/>
          </a:p>
        </p:txBody>
      </p:sp>
      <p:sp>
        <p:nvSpPr>
          <p:cNvPr id="120" name="TextBox 4"/>
          <p:cNvSpPr txBox="1"/>
          <p:nvPr/>
        </p:nvSpPr>
        <p:spPr>
          <a:xfrm>
            <a:off x="415470" y="411901"/>
            <a:ext cx="10912931" cy="9233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A Missions Calling</a:t>
            </a:r>
            <a:endParaRPr dirty="0"/>
          </a:p>
        </p:txBody>
      </p:sp>
    </p:spTree>
    <p:extLst>
      <p:ext uri="{BB962C8B-B14F-4D97-AF65-F5344CB8AC3E}">
        <p14:creationId xmlns:p14="http://schemas.microsoft.com/office/powerpoint/2010/main" val="265282508"/>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838200" y="778542"/>
            <a:ext cx="11154631" cy="507830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pPr fontAlgn="base"/>
            <a:r>
              <a:rPr lang="en-US" sz="3200" b="1" i="0" dirty="0"/>
              <a:t>1) </a:t>
            </a:r>
            <a:r>
              <a:rPr lang="en-US" sz="3200" b="1" i="0" u="sng" dirty="0"/>
              <a:t>Started Chapters 1-7</a:t>
            </a:r>
            <a:br>
              <a:rPr lang="en-US" sz="3200" b="1" i="0" dirty="0"/>
            </a:br>
            <a:r>
              <a:rPr lang="en-US" sz="3200" b="1" i="0" dirty="0"/>
              <a:t>2) </a:t>
            </a:r>
            <a:r>
              <a:rPr lang="en-US" sz="3200" b="1" i="0" u="sng" dirty="0"/>
              <a:t>Scattered Chapters 8-13</a:t>
            </a:r>
            <a:endParaRPr lang="en-US" sz="3200" b="1" i="0" dirty="0"/>
          </a:p>
          <a:p>
            <a:pPr fontAlgn="base"/>
            <a:r>
              <a:rPr lang="en-US" sz="3200" b="1" i="0" dirty="0"/>
              <a:t>3) </a:t>
            </a:r>
            <a:r>
              <a:rPr lang="en-US" sz="3200" b="1" i="0" u="sng" dirty="0"/>
              <a:t>Sent Chapters 13-27</a:t>
            </a:r>
          </a:p>
          <a:p>
            <a:pPr fontAlgn="base"/>
            <a:endParaRPr lang="en-US" sz="3200" b="1" i="0" u="sng" dirty="0"/>
          </a:p>
          <a:p>
            <a:pPr fontAlgn="base"/>
            <a:r>
              <a:rPr lang="en-US" sz="2800" dirty="0"/>
              <a:t>Rom 10:14 How then shall they call on him in whom they have not believed? and how shall they believe in him of whom they have not heard? and how shall they hear without a preacher? 15 And how shall they preach, except they be sent? as it is written, How beautiful are the feet of them that preach the gospel of peace, and bring glad tidings of good things! 16 But they have not all obeyed the gospel. For Esaias saith, Lord, who hath believed our report? 17 So then faith [cometh] by hearing, and hearing by the word of God.</a:t>
            </a:r>
            <a:endParaRPr lang="en-US" sz="2800" b="1" i="0" dirty="0"/>
          </a:p>
        </p:txBody>
      </p:sp>
    </p:spTree>
    <p:extLst>
      <p:ext uri="{BB962C8B-B14F-4D97-AF65-F5344CB8AC3E}">
        <p14:creationId xmlns:p14="http://schemas.microsoft.com/office/powerpoint/2010/main" val="376161248"/>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15234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r>
              <a:rPr lang="en-US" dirty="0"/>
              <a:t>3 And when they had fasted and prayed, and laid [their] hands on them, they sent [them] away. 4 So they, being sent forth by the Holy Ghost, …</a:t>
            </a:r>
            <a:endParaRPr sz="2400" dirty="0"/>
          </a:p>
        </p:txBody>
      </p:sp>
      <p:sp>
        <p:nvSpPr>
          <p:cNvPr id="120" name="TextBox 4"/>
          <p:cNvSpPr txBox="1"/>
          <p:nvPr/>
        </p:nvSpPr>
        <p:spPr>
          <a:xfrm>
            <a:off x="415470" y="411901"/>
            <a:ext cx="10912931" cy="9233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A Missions Send-off</a:t>
            </a:r>
            <a:endParaRPr dirty="0"/>
          </a:p>
        </p:txBody>
      </p:sp>
    </p:spTree>
    <p:extLst>
      <p:ext uri="{BB962C8B-B14F-4D97-AF65-F5344CB8AC3E}">
        <p14:creationId xmlns:p14="http://schemas.microsoft.com/office/powerpoint/2010/main" val="223108308"/>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Title 1"/>
          <p:cNvSpPr txBox="1">
            <a:spLocks noGrp="1"/>
          </p:cNvSpPr>
          <p:nvPr>
            <p:ph type="title"/>
          </p:nvPr>
        </p:nvSpPr>
        <p:spPr>
          <a:prstGeom prst="rect">
            <a:avLst/>
          </a:prstGeom>
        </p:spPr>
        <p:txBody>
          <a:bodyPr/>
          <a:lstStyle/>
          <a:p>
            <a:endParaRPr/>
          </a:p>
        </p:txBody>
      </p:sp>
      <p:pic>
        <p:nvPicPr>
          <p:cNvPr id="133"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34" name="TextBox 4"/>
          <p:cNvSpPr txBox="1"/>
          <p:nvPr/>
        </p:nvSpPr>
        <p:spPr>
          <a:xfrm>
            <a:off x="605931" y="3660277"/>
            <a:ext cx="11364694" cy="17851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6600" b="1">
                <a:solidFill>
                  <a:srgbClr val="FFFFFF"/>
                </a:solidFill>
                <a:latin typeface="Bariol Regular"/>
                <a:ea typeface="Bariol Regular"/>
                <a:cs typeface="Bariol Regular"/>
                <a:sym typeface="Bariol Regular"/>
              </a:defRPr>
            </a:pPr>
            <a:r>
              <a:rPr dirty="0"/>
              <a:t>Key Point #</a:t>
            </a:r>
            <a:r>
              <a:rPr lang="en-US" dirty="0"/>
              <a:t>5</a:t>
            </a:r>
            <a:endParaRPr sz="4000" dirty="0"/>
          </a:p>
          <a:p>
            <a:r>
              <a:rPr lang="en-US" sz="4400" b="1" dirty="0">
                <a:solidFill>
                  <a:schemeClr val="bg1"/>
                </a:solidFill>
              </a:rPr>
              <a:t>Confirmation of calling is always communal.</a:t>
            </a:r>
            <a:endParaRPr sz="4400" dirty="0">
              <a:solidFill>
                <a:schemeClr val="bg1"/>
              </a:solidFill>
            </a:endParaRPr>
          </a:p>
        </p:txBody>
      </p:sp>
    </p:spTree>
    <p:extLst>
      <p:ext uri="{BB962C8B-B14F-4D97-AF65-F5344CB8AC3E}">
        <p14:creationId xmlns:p14="http://schemas.microsoft.com/office/powerpoint/2010/main" val="220670318"/>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1539433" y="365125"/>
            <a:ext cx="8738887" cy="47551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a:spAutoFit/>
          </a:bodyPr>
          <a:lstStyle>
            <a:lvl1pPr defTabSz="457200">
              <a:defRPr sz="3100" i="1">
                <a:solidFill>
                  <a:srgbClr val="FFFFFF"/>
                </a:solidFill>
                <a:latin typeface="Bariol"/>
                <a:ea typeface="Bariol"/>
                <a:cs typeface="Bariol"/>
                <a:sym typeface="Bariol"/>
              </a:defRPr>
            </a:lvl1pPr>
          </a:lstStyle>
          <a:p>
            <a:pPr fontAlgn="base"/>
            <a:endParaRPr lang="en-US" sz="3200" b="1" i="0" u="sng" dirty="0"/>
          </a:p>
          <a:p>
            <a:pPr fontAlgn="base"/>
            <a:endParaRPr lang="en-US" sz="3200" b="1" i="0" u="sng" dirty="0"/>
          </a:p>
          <a:p>
            <a:pPr fontAlgn="base"/>
            <a:endParaRPr lang="en-US" sz="3200" b="1" i="0" u="sng" dirty="0"/>
          </a:p>
          <a:p>
            <a:pPr fontAlgn="base"/>
            <a:endParaRPr lang="en-US" sz="3200" b="1" i="0" u="sng" dirty="0"/>
          </a:p>
          <a:p>
            <a:pPr fontAlgn="base"/>
            <a:r>
              <a:rPr lang="en-US" sz="3600" dirty="0"/>
              <a:t>“The Spirit of Christ is the spirit of missions, and the nearer we get to Him, the more intensely missionary we must become”</a:t>
            </a:r>
          </a:p>
          <a:p>
            <a:pPr fontAlgn="base"/>
            <a:endParaRPr lang="en-US" sz="3600" dirty="0"/>
          </a:p>
          <a:p>
            <a:pPr algn="r" fontAlgn="base"/>
            <a:r>
              <a:rPr lang="en-US" b="1" i="0" dirty="0"/>
              <a:t>- Missionary Henry Martyn</a:t>
            </a:r>
          </a:p>
        </p:txBody>
      </p:sp>
    </p:spTree>
    <p:extLst>
      <p:ext uri="{BB962C8B-B14F-4D97-AF65-F5344CB8AC3E}">
        <p14:creationId xmlns:p14="http://schemas.microsoft.com/office/powerpoint/2010/main" val="3026807679"/>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itle 1"/>
          <p:cNvSpPr txBox="1">
            <a:spLocks noGrp="1"/>
          </p:cNvSpPr>
          <p:nvPr>
            <p:ph type="ctrTitle"/>
          </p:nvPr>
        </p:nvSpPr>
        <p:spPr>
          <a:prstGeom prst="rect">
            <a:avLst/>
          </a:prstGeom>
        </p:spPr>
        <p:txBody>
          <a:bodyPr/>
          <a:lstStyle/>
          <a:p>
            <a:endParaRPr/>
          </a:p>
        </p:txBody>
      </p:sp>
      <p:sp>
        <p:nvSpPr>
          <p:cNvPr id="113" name="Subtitle 2"/>
          <p:cNvSpPr txBox="1">
            <a:spLocks noGrp="1"/>
          </p:cNvSpPr>
          <p:nvPr>
            <p:ph type="subTitle" sz="quarter" idx="1"/>
          </p:nvPr>
        </p:nvSpPr>
        <p:spPr>
          <a:xfrm>
            <a:off x="1524000" y="3602037"/>
            <a:ext cx="9144000" cy="1655762"/>
          </a:xfrm>
          <a:prstGeom prst="rect">
            <a:avLst/>
          </a:prstGeom>
        </p:spPr>
        <p:txBody>
          <a:bodyPr/>
          <a:lstStyle/>
          <a:p>
            <a:endParaRPr/>
          </a:p>
        </p:txBody>
      </p:sp>
      <p:pic>
        <p:nvPicPr>
          <p:cNvPr id="114" name="Picture 3" descr="Picture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5" name="TextBox 4"/>
          <p:cNvSpPr txBox="1"/>
          <p:nvPr/>
        </p:nvSpPr>
        <p:spPr>
          <a:xfrm>
            <a:off x="736027" y="5244769"/>
            <a:ext cx="10440546" cy="7694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4200" b="1">
                <a:solidFill>
                  <a:srgbClr val="FFFFFF"/>
                </a:solidFill>
                <a:latin typeface="Bariol Regular"/>
                <a:ea typeface="Bariol Regular"/>
                <a:cs typeface="Bariol Regular"/>
                <a:sym typeface="Bariol Regular"/>
              </a:defRPr>
            </a:lvl1pPr>
          </a:lstStyle>
          <a:p>
            <a:r>
              <a:rPr lang="en-US" sz="4400" dirty="0"/>
              <a:t>The Work of Sending / Acts 13:1-3</a:t>
            </a:r>
            <a:endParaRPr sz="4400"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56938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r>
              <a:rPr lang="en-US" dirty="0"/>
              <a:t>Act 13:1 Now there were in the church that was at Antioch</a:t>
            </a:r>
            <a:endParaRPr dirty="0"/>
          </a:p>
        </p:txBody>
      </p:sp>
      <p:sp>
        <p:nvSpPr>
          <p:cNvPr id="120" name="TextBox 4"/>
          <p:cNvSpPr txBox="1"/>
          <p:nvPr/>
        </p:nvSpPr>
        <p:spPr>
          <a:xfrm>
            <a:off x="415470" y="411901"/>
            <a:ext cx="10912931" cy="9233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A Missions DNA</a:t>
            </a:r>
            <a:endParaRPr dirty="0"/>
          </a:p>
        </p:txBody>
      </p:sp>
    </p:spTree>
    <p:extLst>
      <p:ext uri="{BB962C8B-B14F-4D97-AF65-F5344CB8AC3E}">
        <p14:creationId xmlns:p14="http://schemas.microsoft.com/office/powerpoint/2010/main" val="365322015"/>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Title 1"/>
          <p:cNvSpPr txBox="1">
            <a:spLocks noGrp="1"/>
          </p:cNvSpPr>
          <p:nvPr>
            <p:ph type="title"/>
          </p:nvPr>
        </p:nvSpPr>
        <p:spPr>
          <a:prstGeom prst="rect">
            <a:avLst/>
          </a:prstGeom>
        </p:spPr>
        <p:txBody>
          <a:bodyPr/>
          <a:lstStyle/>
          <a:p>
            <a:endParaRPr/>
          </a:p>
        </p:txBody>
      </p:sp>
      <p:pic>
        <p:nvPicPr>
          <p:cNvPr id="133"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34" name="TextBox 4"/>
          <p:cNvSpPr txBox="1"/>
          <p:nvPr/>
        </p:nvSpPr>
        <p:spPr>
          <a:xfrm>
            <a:off x="605931" y="3660277"/>
            <a:ext cx="11364694" cy="24622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6600" b="1">
                <a:solidFill>
                  <a:srgbClr val="FFFFFF"/>
                </a:solidFill>
                <a:latin typeface="Bariol Regular"/>
                <a:ea typeface="Bariol Regular"/>
                <a:cs typeface="Bariol Regular"/>
                <a:sym typeface="Bariol Regular"/>
              </a:defRPr>
            </a:pPr>
            <a:r>
              <a:rPr dirty="0"/>
              <a:t>Key Point #1</a:t>
            </a:r>
            <a:endParaRPr sz="4000" dirty="0"/>
          </a:p>
          <a:p>
            <a:pPr>
              <a:defRPr sz="4400" b="1">
                <a:solidFill>
                  <a:srgbClr val="FFFFFF"/>
                </a:solidFill>
                <a:latin typeface="Bariol Regular"/>
                <a:ea typeface="Bariol Regular"/>
                <a:cs typeface="Bariol Regular"/>
                <a:sym typeface="Bariol Regular"/>
              </a:defRPr>
            </a:pPr>
            <a:r>
              <a:rPr lang="en-US" sz="4400" b="1" dirty="0">
                <a:sym typeface="Bariol Regular"/>
              </a:rPr>
              <a:t>Missions isn’t a concept worth talking about - - it’s a charge worth keeping.</a:t>
            </a:r>
            <a:endParaRPr dirty="0"/>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200054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r>
              <a:rPr lang="en-US" dirty="0"/>
              <a:t>Act 13:1 Now there were in the church that was at Antioch certain prophets and teachers; as Barnabas, and Simeon that was called Niger, and Lucius of Cyrene, and Manaen, which had been brought up with Herod the tetrarch, and Saul.</a:t>
            </a:r>
            <a:endParaRPr dirty="0"/>
          </a:p>
        </p:txBody>
      </p:sp>
      <p:sp>
        <p:nvSpPr>
          <p:cNvPr id="120" name="TextBox 4"/>
          <p:cNvSpPr txBox="1"/>
          <p:nvPr/>
        </p:nvSpPr>
        <p:spPr>
          <a:xfrm>
            <a:off x="415470" y="411901"/>
            <a:ext cx="10912931" cy="9233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A Missions Character</a:t>
            </a:r>
            <a:endParaRPr dirty="0"/>
          </a:p>
        </p:txBody>
      </p:sp>
    </p:spTree>
    <p:extLst>
      <p:ext uri="{BB962C8B-B14F-4D97-AF65-F5344CB8AC3E}">
        <p14:creationId xmlns:p14="http://schemas.microsoft.com/office/powerpoint/2010/main" val="148199736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Title 1"/>
          <p:cNvSpPr txBox="1">
            <a:spLocks noGrp="1"/>
          </p:cNvSpPr>
          <p:nvPr>
            <p:ph type="title"/>
          </p:nvPr>
        </p:nvSpPr>
        <p:spPr>
          <a:prstGeom prst="rect">
            <a:avLst/>
          </a:prstGeom>
        </p:spPr>
        <p:txBody>
          <a:bodyPr/>
          <a:lstStyle/>
          <a:p>
            <a:endParaRPr/>
          </a:p>
        </p:txBody>
      </p:sp>
      <p:pic>
        <p:nvPicPr>
          <p:cNvPr id="133"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34" name="TextBox 4"/>
          <p:cNvSpPr txBox="1"/>
          <p:nvPr/>
        </p:nvSpPr>
        <p:spPr>
          <a:xfrm>
            <a:off x="605931" y="3660277"/>
            <a:ext cx="11364694" cy="24622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defRPr sz="6600" b="1">
                <a:solidFill>
                  <a:srgbClr val="FFFFFF"/>
                </a:solidFill>
                <a:latin typeface="Bariol Regular"/>
                <a:ea typeface="Bariol Regular"/>
                <a:cs typeface="Bariol Regular"/>
                <a:sym typeface="Bariol Regular"/>
              </a:defRPr>
            </a:pPr>
            <a:r>
              <a:rPr dirty="0"/>
              <a:t>Key Point #</a:t>
            </a:r>
            <a:r>
              <a:rPr lang="en-US" dirty="0"/>
              <a:t>2</a:t>
            </a:r>
            <a:endParaRPr sz="4000" dirty="0"/>
          </a:p>
          <a:p>
            <a:pPr>
              <a:defRPr sz="4400" b="1">
                <a:solidFill>
                  <a:srgbClr val="FFFFFF"/>
                </a:solidFill>
                <a:latin typeface="Bariol Regular"/>
                <a:ea typeface="Bariol Regular"/>
                <a:cs typeface="Bariol Regular"/>
                <a:sym typeface="Bariol Regular"/>
              </a:defRPr>
            </a:pPr>
            <a:r>
              <a:rPr lang="en-US" sz="4400" b="1" dirty="0">
                <a:sym typeface="Bariol Regular"/>
              </a:rPr>
              <a:t>We don’t just send anyone, </a:t>
            </a:r>
          </a:p>
          <a:p>
            <a:pPr>
              <a:defRPr sz="4400" b="1">
                <a:solidFill>
                  <a:srgbClr val="FFFFFF"/>
                </a:solidFill>
                <a:latin typeface="Bariol Regular"/>
                <a:ea typeface="Bariol Regular"/>
                <a:cs typeface="Bariol Regular"/>
                <a:sym typeface="Bariol Regular"/>
              </a:defRPr>
            </a:pPr>
            <a:r>
              <a:rPr lang="en-US" sz="4400" b="1" dirty="0">
                <a:sym typeface="Bariol Regular"/>
              </a:rPr>
              <a:t>we send the proven.</a:t>
            </a:r>
            <a:endParaRPr dirty="0"/>
          </a:p>
        </p:txBody>
      </p:sp>
    </p:spTree>
    <p:extLst>
      <p:ext uri="{BB962C8B-B14F-4D97-AF65-F5344CB8AC3E}">
        <p14:creationId xmlns:p14="http://schemas.microsoft.com/office/powerpoint/2010/main" val="3186084106"/>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itle 1"/>
          <p:cNvSpPr txBox="1">
            <a:spLocks noGrp="1"/>
          </p:cNvSpPr>
          <p:nvPr>
            <p:ph type="title"/>
          </p:nvPr>
        </p:nvSpPr>
        <p:spPr>
          <a:prstGeom prst="rect">
            <a:avLst/>
          </a:prstGeom>
        </p:spPr>
        <p:txBody>
          <a:bodyPr/>
          <a:lstStyle/>
          <a:p>
            <a:endParaRPr/>
          </a:p>
        </p:txBody>
      </p:sp>
      <p:pic>
        <p:nvPicPr>
          <p:cNvPr id="118" name="Content Placeholder 3" descr="Content Placeholder 3"/>
          <p:cNvPicPr>
            <a:picLocks noChangeAspect="1"/>
          </p:cNvPicPr>
          <p:nvPr/>
        </p:nvPicPr>
        <p:blipFill>
          <a:blip r:embed="rId2"/>
          <a:stretch>
            <a:fillRect/>
          </a:stretch>
        </p:blipFill>
        <p:spPr>
          <a:xfrm>
            <a:off x="0" y="0"/>
            <a:ext cx="12192000" cy="6858000"/>
          </a:xfrm>
          <a:prstGeom prst="rect">
            <a:avLst/>
          </a:prstGeom>
          <a:ln w="12700">
            <a:miter lim="400000"/>
          </a:ln>
        </p:spPr>
      </p:pic>
      <p:sp>
        <p:nvSpPr>
          <p:cNvPr id="119" name="TextBox 2"/>
          <p:cNvSpPr txBox="1"/>
          <p:nvPr/>
        </p:nvSpPr>
        <p:spPr>
          <a:xfrm>
            <a:off x="414058" y="1648816"/>
            <a:ext cx="11154631" cy="39087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457200">
              <a:defRPr sz="3100" i="1">
                <a:solidFill>
                  <a:srgbClr val="FFFFFF"/>
                </a:solidFill>
                <a:latin typeface="Bariol"/>
                <a:ea typeface="Bariol"/>
                <a:cs typeface="Bariol"/>
                <a:sym typeface="Bariol"/>
              </a:defRPr>
            </a:lvl1pPr>
          </a:lstStyle>
          <a:p>
            <a:r>
              <a:rPr lang="en-US" b="1" i="0" dirty="0"/>
              <a:t>Barnabas &amp; Paul’s testimony…</a:t>
            </a:r>
          </a:p>
          <a:p>
            <a:r>
              <a:rPr lang="en-US" dirty="0"/>
              <a:t>Act 11:22 Then tidings of these things came unto the ears of the church which was in Jerusalem: and they sent forth Barnabas, that he should go as far as Antioch. 23 Who, when he came, and had seen the grace of God, was glad, and exhorted them all, that with purpose of heart they would cleave unto the Lord. 24 For he was a good man, and full of the Holy Ghost and of faith: and much people was added unto the Lord.</a:t>
            </a:r>
            <a:endParaRPr dirty="0"/>
          </a:p>
        </p:txBody>
      </p:sp>
      <p:sp>
        <p:nvSpPr>
          <p:cNvPr id="120" name="TextBox 4"/>
          <p:cNvSpPr txBox="1"/>
          <p:nvPr/>
        </p:nvSpPr>
        <p:spPr>
          <a:xfrm>
            <a:off x="415470" y="411901"/>
            <a:ext cx="10912931" cy="9233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5400" b="1" u="sng">
                <a:solidFill>
                  <a:srgbClr val="FFFFFF"/>
                </a:solidFill>
                <a:latin typeface="Bariol Regular"/>
                <a:ea typeface="Bariol Regular"/>
                <a:cs typeface="Bariol Regular"/>
                <a:sym typeface="Bariol Regular"/>
              </a:defRPr>
            </a:lvl1pPr>
          </a:lstStyle>
          <a:p>
            <a:r>
              <a:rPr lang="en-US" dirty="0"/>
              <a:t>A Missions Character</a:t>
            </a:r>
            <a:endParaRPr dirty="0"/>
          </a:p>
        </p:txBody>
      </p:sp>
    </p:spTree>
    <p:extLst>
      <p:ext uri="{BB962C8B-B14F-4D97-AF65-F5344CB8AC3E}">
        <p14:creationId xmlns:p14="http://schemas.microsoft.com/office/powerpoint/2010/main" val="1099758018"/>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53</TotalTime>
  <Words>1065</Words>
  <Application>Microsoft Office PowerPoint</Application>
  <PresentationFormat>Widescreen</PresentationFormat>
  <Paragraphs>60</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Bariol</vt:lpstr>
      <vt:lpstr>Bariol Regular</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LFBIConf</dc:creator>
  <cp:lastModifiedBy>LFBIConf</cp:lastModifiedBy>
  <cp:revision>7</cp:revision>
  <dcterms:modified xsi:type="dcterms:W3CDTF">2020-01-01T14:40:39Z</dcterms:modified>
</cp:coreProperties>
</file>