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42" r:id="rId3"/>
    <p:sldId id="466" r:id="rId4"/>
    <p:sldId id="467" r:id="rId5"/>
    <p:sldId id="468" r:id="rId6"/>
    <p:sldId id="469" r:id="rId7"/>
    <p:sldId id="470" r:id="rId8"/>
    <p:sldId id="428" r:id="rId9"/>
    <p:sldId id="471" r:id="rId10"/>
    <p:sldId id="472" r:id="rId11"/>
    <p:sldId id="473" r:id="rId12"/>
    <p:sldId id="474" r:id="rId13"/>
    <p:sldId id="475" r:id="rId14"/>
    <p:sldId id="477" r:id="rId15"/>
    <p:sldId id="476" r:id="rId16"/>
    <p:sldId id="478" r:id="rId17"/>
    <p:sldId id="480" r:id="rId18"/>
    <p:sldId id="479" r:id="rId19"/>
    <p:sldId id="481" r:id="rId20"/>
    <p:sldId id="482" r:id="rId21"/>
    <p:sldId id="483" r:id="rId22"/>
    <p:sldId id="484" r:id="rId23"/>
    <p:sldId id="4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9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8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4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8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9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5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9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E1E5-272C-4465-A725-B81C72E45FF9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6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1977" y="5176155"/>
            <a:ext cx="8696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REVIEW/Introduction to Stephen / Acts 6:1-7</a:t>
            </a:r>
          </a:p>
        </p:txBody>
      </p:sp>
    </p:spTree>
    <p:extLst>
      <p:ext uri="{BB962C8B-B14F-4D97-AF65-F5344CB8AC3E}">
        <p14:creationId xmlns:p14="http://schemas.microsoft.com/office/powerpoint/2010/main" val="17339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The beginning…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</a:rPr>
              <a:t>Act 1:1 The former treatise have I made, O </a:t>
            </a:r>
            <a:r>
              <a:rPr lang="en-US" sz="2800" i="1" dirty="0" err="1">
                <a:solidFill>
                  <a:schemeClr val="bg1"/>
                </a:solidFill>
              </a:rPr>
              <a:t>Theophilus</a:t>
            </a:r>
            <a:r>
              <a:rPr lang="en-US" sz="2800" i="1" dirty="0">
                <a:solidFill>
                  <a:schemeClr val="bg1"/>
                </a:solidFill>
              </a:rPr>
              <a:t>, of all that </a:t>
            </a:r>
            <a:r>
              <a:rPr lang="en-US" sz="2800" i="1" u="sng" dirty="0">
                <a:solidFill>
                  <a:schemeClr val="bg1"/>
                </a:solidFill>
              </a:rPr>
              <a:t>Jesus began both to do and teach</a:t>
            </a:r>
            <a:r>
              <a:rPr lang="en-US" sz="2800" i="1" dirty="0">
                <a:solidFill>
                  <a:schemeClr val="bg1"/>
                </a:solidFill>
              </a:rPr>
              <a:t>, 2 Until the day in which he was taken up, after that he through the Holy Ghost had given commandments unto the apostles whom he had chosen: 3 To whom also he shewed himself alive after his passion by many infallible proofs, being seen of them forty days, and speaking of the things pertaining to the </a:t>
            </a:r>
            <a:r>
              <a:rPr lang="en-US" sz="2800" i="1" u="sng" dirty="0">
                <a:solidFill>
                  <a:schemeClr val="bg1"/>
                </a:solidFill>
              </a:rPr>
              <a:t>kingdom of God: </a:t>
            </a:r>
            <a:endParaRPr lang="en-US" sz="2800" u="sng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Where have we come?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3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The beginning…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</a:rPr>
              <a:t>Act 1:1 The former treatise have I made, O </a:t>
            </a:r>
            <a:r>
              <a:rPr lang="en-US" sz="2800" i="1" dirty="0" err="1">
                <a:solidFill>
                  <a:schemeClr val="bg1"/>
                </a:solidFill>
              </a:rPr>
              <a:t>Theophilus</a:t>
            </a:r>
            <a:r>
              <a:rPr lang="en-US" sz="2800" i="1" dirty="0">
                <a:solidFill>
                  <a:schemeClr val="bg1"/>
                </a:solidFill>
              </a:rPr>
              <a:t>, of all that </a:t>
            </a:r>
            <a:r>
              <a:rPr lang="en-US" sz="2800" i="1" u="sng" dirty="0">
                <a:solidFill>
                  <a:schemeClr val="bg1"/>
                </a:solidFill>
              </a:rPr>
              <a:t>Jesus began both to do and teach</a:t>
            </a:r>
            <a:r>
              <a:rPr lang="en-US" sz="2800" i="1" dirty="0">
                <a:solidFill>
                  <a:schemeClr val="bg1"/>
                </a:solidFill>
              </a:rPr>
              <a:t>, 2 Until the day in which he was taken up, after that he through the Holy Ghost had given commandments unto the apostles whom he had chosen: 3 To whom also he shewed himself alive after his passion by many infallible proofs, being seen of them forty days, and speaking of the things pertaining to the </a:t>
            </a:r>
            <a:r>
              <a:rPr lang="en-US" sz="2800" i="1" u="sng" dirty="0">
                <a:solidFill>
                  <a:schemeClr val="bg1"/>
                </a:solidFill>
              </a:rPr>
              <a:t>kingdom of God: </a:t>
            </a:r>
            <a:endParaRPr lang="en-US" sz="2800" u="sng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Where have we come?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108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The waiting…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4 And, being assembled together with [them], commanded them that they should not depart from Jerusalem, </a:t>
            </a:r>
            <a:r>
              <a:rPr lang="en-US" sz="28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but wait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for the promise of the Father, which, [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saith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he], ye have heard of me. 5 For John truly baptized with water; but ye shall be baptized with the Holy Ghost not many days hence. </a:t>
            </a:r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lvl="2"/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- Waiting is a crucial part of God preparing your for the work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Where have we come?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476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The working…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8</a:t>
            </a:r>
            <a:r>
              <a:rPr lang="en-US" sz="28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 But ye shall receive power, 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after that the Holy Ghost is come upon you: and ye shall be witnesses unto me both in Jerusalem, and in all Judaea, and in Samaria, and unto the uttermost part of the earth. </a:t>
            </a:r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Where have we come?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490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The working…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preach in the streets and in the temple.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conduct church services where they worship and fellowship together.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provide for one another's needs.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pray, primarily for the gospel to increase.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organize the congregation and designate deacons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There is oversight of the ministry and the money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Where have we come?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462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The warfare…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lvl="2"/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 apostles were mocked (chapter 2)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were interrogated (chapter 4)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were threatened (chapter 4)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were imprisoned (chapter 5)</a:t>
            </a:r>
          </a:p>
          <a:p>
            <a:pPr lvl="2"/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they were beaten (chapter 5)</a:t>
            </a:r>
          </a:p>
          <a:p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Where have we come?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53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The warfare…</a:t>
            </a:r>
          </a:p>
          <a:p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Psa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118:6 The LORD [is] on my side; I will not fear: what can man do unto me?</a:t>
            </a: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 </a:t>
            </a: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Pro 29:25 The fear of man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bringeth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a snare: but whoso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putteth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his trust in the LORD shall be safe.</a:t>
            </a:r>
          </a:p>
          <a:p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Where have we come?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785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#3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Acts of the Apostles will teach us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how to embrace the </a:t>
            </a:r>
            <a:r>
              <a:rPr lang="en-US" sz="44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suffering and surrender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of the mission </a:t>
            </a:r>
            <a:endParaRPr lang="en-US" sz="4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773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6:5 And the saying pleased the whole multitude: and they chose Stephen, a man full of faith and of the Holy Ghost, and Philip,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Prochorus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Nicanor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Timon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Parmenas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Nicolas a proselyte of Antioch: 6 Whom they set before the apostles: and when they had prayed, they laid [their] hands on them. 7 And the word of God increased; and the number of the disciples multiplied in Jerusalem greatly; and a great company of the priests were obedient to the faith. </a:t>
            </a:r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Stephen’s Testimony 6:5-10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957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6:5 And the saying pleased the whole multitude: and they chose Stephen, a man full of faith and of the Holy Ghost, and Philip,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Prochorus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Nicanor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Timon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Parmenas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Nicolas a proselyte of Antioch: 6 Whom they set before the apostles: and when they had prayed, they laid [their] hands on them. 7 And the word of God increased; and </a:t>
            </a:r>
            <a:r>
              <a:rPr lang="en-US" sz="28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number of the disciples multiplied in Jerusalem greatly; 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and a great company of the priests were obedient to the faith.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lvl="2"/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- God’s people and his work get stronger when they believe and obey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Stephen’s Testimony 6:5-10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888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- Acts is a Narrative</a:t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REVIEW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02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6:5 And the saying pleased the whole multitude: and they chose Stephen, </a:t>
            </a:r>
            <a:r>
              <a:rPr lang="en-US" sz="32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 man full of faith and of the Holy Ghost</a:t>
            </a:r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…</a:t>
            </a:r>
          </a:p>
          <a:p>
            <a:endParaRPr lang="en-US" sz="32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8 And Stephen, </a:t>
            </a:r>
            <a:r>
              <a:rPr lang="en-US" sz="32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full of faith and power</a:t>
            </a:r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did great wonders and miracles among the people. </a:t>
            </a:r>
            <a:endParaRPr lang="en-US" sz="32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Stephen’s Testimony 6:5-10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615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6:5 And the saying pleased the whole multitude: and they chose Stephen, </a:t>
            </a:r>
            <a:r>
              <a:rPr lang="en-US" sz="32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 man full of faith and of the Holy Ghost</a:t>
            </a:r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…</a:t>
            </a:r>
          </a:p>
          <a:p>
            <a:endParaRPr lang="en-US" sz="32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8 And Stephen, </a:t>
            </a:r>
            <a:r>
              <a:rPr lang="en-US" sz="32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full of faith and power</a:t>
            </a:r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did great wonders and miracles among the people. </a:t>
            </a:r>
          </a:p>
          <a:p>
            <a:endParaRPr lang="en-US" sz="32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lvl="3"/>
            <a:r>
              <a:rPr lang="en-US" sz="3200" b="1" dirty="0">
                <a:solidFill>
                  <a:schemeClr val="bg1"/>
                </a:solidFill>
                <a:latin typeface="Bariol Regular" panose="02000506040000020003" pitchFamily="50" charset="0"/>
              </a:rPr>
              <a:t>1) Faith begets power</a:t>
            </a:r>
          </a:p>
          <a:p>
            <a:pPr lvl="3"/>
            <a:r>
              <a:rPr lang="en-US" sz="3200" b="1" dirty="0">
                <a:solidFill>
                  <a:schemeClr val="bg1"/>
                </a:solidFill>
                <a:latin typeface="Bariol Regular" panose="02000506040000020003" pitchFamily="50" charset="0"/>
              </a:rPr>
              <a:t>2) Power comes by the Holy Ghost</a:t>
            </a:r>
          </a:p>
          <a:p>
            <a:pPr lvl="3"/>
            <a:r>
              <a:rPr lang="en-US" sz="3200" b="1" dirty="0">
                <a:solidFill>
                  <a:schemeClr val="bg1"/>
                </a:solidFill>
                <a:latin typeface="Bariol Regular" panose="02000506040000020003" pitchFamily="50" charset="0"/>
              </a:rPr>
              <a:t>3) Power results in wonders</a:t>
            </a:r>
          </a:p>
          <a:p>
            <a:endParaRPr lang="en-US" sz="32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Stephen’s Testimony 6:5-10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836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#4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If we expect power then we must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begin with faith.</a:t>
            </a:r>
            <a:endParaRPr lang="en-US" sz="4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74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is not generated by serving harder , attending more church events or canvasing more neighborhoods.</a:t>
            </a:r>
          </a:p>
          <a:p>
            <a:pPr lvl="1"/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is developed in simple obedience to biblical truths.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is developed when one meditates on single verses, single words from scripture.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is developed in hours upon hours of prayer.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is developed in failure.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is developed in suffering.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is developed in submitting in moments when you don’t understand.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riol Regular" panose="02000506040000020003" pitchFamily="50" charset="0"/>
              </a:rPr>
              <a:t>True faith obsesses over the mission in the silence the heart.</a:t>
            </a:r>
          </a:p>
          <a:p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2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Stephen’s Testimony 6:5-10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81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Book of Transition</a:t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REVIEW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99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Book of Transition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an O.T. Jewish economy to a N.T Christian economy.</a:t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REVIEW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6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Book of Transition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an O.T. Jewish economy to a N.T Christian economy.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the center of the church being Jerusalem (Jewish) to the center of the church being in Antioch (Gentile).</a:t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REVIEW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90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Book of Transition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an O.T. Jewish economy to a N.T Christian economy.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the center of the church being Jerusalem (Jewish) to the center of the church being in Antioch (Gentile).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a Jewish led church (Peter) to a Gentile led church (Paul)</a:t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REVIEW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231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Narrative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Acts is a Book of Transition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an O.T. Jewish economy to a N.T Christian economy.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the center of the church being Jerusalem (Jewish) to the center of the church being in Antioch (Gentile).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a Jewish led church (Peter) to a Gentile led church (Paul)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Bariol Regular" panose="02000506040000020003" pitchFamily="50" charset="0"/>
              </a:rPr>
              <a:t>Transition from John the Baptist’s call to repentance baptism focused on the Jews to a spiritual baptism of the Holy Spirit focused on all mankind</a:t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REVIEW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76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#1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Acts of the Apostles will </a:t>
            </a: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teach us good doctrine</a:t>
            </a:r>
            <a:endParaRPr lang="en-US" sz="48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.</a:t>
            </a:r>
            <a:endParaRPr lang="en-US" sz="48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72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#2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Acts of the Apostles will </a:t>
            </a: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teach us how to embrace the </a:t>
            </a: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hardship and joy of transition</a:t>
            </a: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.</a:t>
            </a:r>
            <a:endParaRPr lang="en-US" sz="36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22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1247</Words>
  <Application>Microsoft Office PowerPoint</Application>
  <PresentationFormat>Widescreen</PresentationFormat>
  <Paragraphs>112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Bariol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Lee's Summit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Briscoe</dc:creator>
  <cp:lastModifiedBy>LFBIConf</cp:lastModifiedBy>
  <cp:revision>84</cp:revision>
  <dcterms:created xsi:type="dcterms:W3CDTF">2018-07-22T12:07:55Z</dcterms:created>
  <dcterms:modified xsi:type="dcterms:W3CDTF">2019-01-15T04:20:38Z</dcterms:modified>
</cp:coreProperties>
</file>