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9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90" cy="823918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0">
              <a:buSzTx/>
              <a:buFontTx/>
              <a:buNone/>
              <a:defRPr sz="2400" b="1"/>
            </a:lvl2pPr>
            <a:lvl3pPr marL="0" indent="0">
              <a:buSzTx/>
              <a:buFontTx/>
              <a:buNone/>
              <a:defRPr sz="2400" b="1"/>
            </a:lvl3pPr>
            <a:lvl4pPr marL="0" indent="0">
              <a:buSzTx/>
              <a:buFontTx/>
              <a:buNone/>
              <a:defRPr sz="2400" b="1"/>
            </a:lvl4pPr>
            <a:lvl5pPr marL="0" indent="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4" y="2057400"/>
            <a:ext cx="3932247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89823" y="6404294"/>
            <a:ext cx="263978" cy="2692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Jonah3.jpg" descr="Jonah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Image Gallery"/>
          <p:cNvGrpSpPr/>
          <p:nvPr/>
        </p:nvGrpSpPr>
        <p:grpSpPr>
          <a:xfrm>
            <a:off x="-395817" y="-213767"/>
            <a:ext cx="13789720" cy="7780834"/>
            <a:chOff x="0" y="0"/>
            <a:chExt cx="13789719" cy="7780833"/>
          </a:xfrm>
        </p:grpSpPr>
        <p:pic>
          <p:nvPicPr>
            <p:cNvPr id="16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63" name="2) Free Us from Escape &amp; Isolation"/>
          <p:cNvSpPr txBox="1"/>
          <p:nvPr/>
        </p:nvSpPr>
        <p:spPr>
          <a:xfrm>
            <a:off x="693182" y="494032"/>
            <a:ext cx="10627836" cy="829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 u="sng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t>2) Free Us from Escape &amp; Isolation</a:t>
            </a:r>
          </a:p>
        </p:txBody>
      </p:sp>
      <p:sp>
        <p:nvSpPr>
          <p:cNvPr id="164" name="How to fight our tendency to flee……"/>
          <p:cNvSpPr txBox="1"/>
          <p:nvPr/>
        </p:nvSpPr>
        <p:spPr>
          <a:xfrm>
            <a:off x="657253" y="1586232"/>
            <a:ext cx="10877495" cy="2076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How to fight our tendency to flee…</a:t>
            </a:r>
          </a:p>
          <a:p>
            <a:pPr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/>
          </a:p>
          <a:p>
            <a:pPr marL="601578" indent="-601578">
              <a:buSzPct val="100000"/>
              <a:buAutoNum type="alphaUcParenR"/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rPr b="1"/>
              <a:t>Remember</a:t>
            </a:r>
            <a:r>
              <a:t> that our circumstances are not greater than our Savior's sufficiency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Image Gallery"/>
          <p:cNvGrpSpPr/>
          <p:nvPr/>
        </p:nvGrpSpPr>
        <p:grpSpPr>
          <a:xfrm>
            <a:off x="-395817" y="-213767"/>
            <a:ext cx="13789720" cy="7780834"/>
            <a:chOff x="0" y="0"/>
            <a:chExt cx="13789719" cy="7780833"/>
          </a:xfrm>
        </p:grpSpPr>
        <p:pic>
          <p:nvPicPr>
            <p:cNvPr id="166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7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69" name="2) Free Us from Escape &amp; Isolation"/>
          <p:cNvSpPr txBox="1"/>
          <p:nvPr/>
        </p:nvSpPr>
        <p:spPr>
          <a:xfrm>
            <a:off x="693182" y="494032"/>
            <a:ext cx="10627836" cy="829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 u="sng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t>2) Free Us from Escape &amp; Isolation</a:t>
            </a:r>
          </a:p>
        </p:txBody>
      </p:sp>
      <p:sp>
        <p:nvSpPr>
          <p:cNvPr id="170" name="How to fight our tendency to flee……"/>
          <p:cNvSpPr txBox="1"/>
          <p:nvPr/>
        </p:nvSpPr>
        <p:spPr>
          <a:xfrm>
            <a:off x="657253" y="1586232"/>
            <a:ext cx="10877495" cy="3092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How to fight our tendency to flee…</a:t>
            </a:r>
          </a:p>
          <a:p>
            <a:pPr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/>
          </a:p>
          <a:p>
            <a:pPr marL="601578" indent="-601578">
              <a:buSzPct val="100000"/>
              <a:buAutoNum type="alphaUcParenR"/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rPr b="1"/>
              <a:t>Remember</a:t>
            </a:r>
            <a:r>
              <a:t> that our circumstances are not greater than our Savior's sufficiency</a:t>
            </a:r>
          </a:p>
          <a:p>
            <a:pPr marL="601578" indent="-601578">
              <a:buSzPct val="100000"/>
              <a:buAutoNum type="alphaUcParenR"/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rPr b="1"/>
              <a:t>Resolve </a:t>
            </a:r>
            <a:r>
              <a:t>ourselves to gain God’s perspective on every situation.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Image Gallery"/>
          <p:cNvGrpSpPr/>
          <p:nvPr/>
        </p:nvGrpSpPr>
        <p:grpSpPr>
          <a:xfrm>
            <a:off x="-395817" y="-213767"/>
            <a:ext cx="13789720" cy="7780834"/>
            <a:chOff x="0" y="0"/>
            <a:chExt cx="13789719" cy="7780833"/>
          </a:xfrm>
        </p:grpSpPr>
        <p:pic>
          <p:nvPicPr>
            <p:cNvPr id="172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3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75" name="2) Free Us from Escape &amp; Isolation"/>
          <p:cNvSpPr txBox="1"/>
          <p:nvPr/>
        </p:nvSpPr>
        <p:spPr>
          <a:xfrm>
            <a:off x="693182" y="494032"/>
            <a:ext cx="10627836" cy="829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 u="sng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t>2) Free Us from Escape &amp; Isolation</a:t>
            </a:r>
          </a:p>
        </p:txBody>
      </p:sp>
      <p:sp>
        <p:nvSpPr>
          <p:cNvPr id="176" name="How to fight our tendency to flee……"/>
          <p:cNvSpPr txBox="1"/>
          <p:nvPr/>
        </p:nvSpPr>
        <p:spPr>
          <a:xfrm>
            <a:off x="657253" y="1586232"/>
            <a:ext cx="10877495" cy="3600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How to fight our tendency to flee…</a:t>
            </a:r>
          </a:p>
          <a:p>
            <a:pPr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/>
          </a:p>
          <a:p>
            <a:pPr marL="601578" indent="-601578">
              <a:buSzPct val="100000"/>
              <a:buAutoNum type="alphaUcParenR"/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rPr b="1"/>
              <a:t>Remember</a:t>
            </a:r>
            <a:r>
              <a:t> that our circumstances are not greater than our Savior's sufficiency</a:t>
            </a:r>
          </a:p>
          <a:p>
            <a:pPr marL="601578" indent="-601578">
              <a:buSzPct val="100000"/>
              <a:buAutoNum type="alphaUcParenR"/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rPr b="1"/>
              <a:t>Resolve </a:t>
            </a:r>
            <a:r>
              <a:t>ourselves to gain God’s perspective on every situation.</a:t>
            </a:r>
          </a:p>
          <a:p>
            <a:pPr marL="1503947" lvl="3" indent="-360947">
              <a:buSzPct val="100000"/>
              <a:buChar char="-"/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Seek biblical friendships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Image Gallery"/>
          <p:cNvGrpSpPr/>
          <p:nvPr/>
        </p:nvGrpSpPr>
        <p:grpSpPr>
          <a:xfrm>
            <a:off x="-395817" y="-213767"/>
            <a:ext cx="13789720" cy="7780834"/>
            <a:chOff x="0" y="0"/>
            <a:chExt cx="13789719" cy="7780833"/>
          </a:xfrm>
        </p:grpSpPr>
        <p:pic>
          <p:nvPicPr>
            <p:cNvPr id="178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9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81" name="2) Free Us from Escape &amp; Isolation"/>
          <p:cNvSpPr txBox="1"/>
          <p:nvPr/>
        </p:nvSpPr>
        <p:spPr>
          <a:xfrm>
            <a:off x="693182" y="494032"/>
            <a:ext cx="10627836" cy="829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 u="sng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t>2) Free Us from Escape &amp; Isolation</a:t>
            </a:r>
          </a:p>
        </p:txBody>
      </p:sp>
      <p:sp>
        <p:nvSpPr>
          <p:cNvPr id="182" name="How to fight our tendency to flee……"/>
          <p:cNvSpPr txBox="1"/>
          <p:nvPr/>
        </p:nvSpPr>
        <p:spPr>
          <a:xfrm>
            <a:off x="657253" y="1586232"/>
            <a:ext cx="10877495" cy="4108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How to fight our tendency to flee…</a:t>
            </a:r>
          </a:p>
          <a:p>
            <a:pPr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/>
          </a:p>
          <a:p>
            <a:pPr marL="601578" indent="-601578">
              <a:buSzPct val="100000"/>
              <a:buAutoNum type="alphaUcParenR"/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rPr b="1"/>
              <a:t>Remember</a:t>
            </a:r>
            <a:r>
              <a:t> that our circumstances are not greater than our Savior's sufficiency</a:t>
            </a:r>
          </a:p>
          <a:p>
            <a:pPr marL="601578" indent="-601578">
              <a:buSzPct val="100000"/>
              <a:buAutoNum type="alphaUcParenR"/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rPr b="1"/>
              <a:t>Resolve </a:t>
            </a:r>
            <a:r>
              <a:t>ourselves to gain God’s perspective on every situation.</a:t>
            </a:r>
          </a:p>
          <a:p>
            <a:pPr marL="1503947" lvl="3" indent="-360947">
              <a:buSzPct val="100000"/>
              <a:buChar char="-"/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Seek biblical friendships</a:t>
            </a:r>
          </a:p>
          <a:p>
            <a:pPr marL="1503947" lvl="3" indent="-360947">
              <a:buSzPct val="100000"/>
              <a:buChar char="-"/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Seek the words of God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Image Gallery"/>
          <p:cNvGrpSpPr/>
          <p:nvPr/>
        </p:nvGrpSpPr>
        <p:grpSpPr>
          <a:xfrm>
            <a:off x="-395817" y="-213767"/>
            <a:ext cx="13789720" cy="7780834"/>
            <a:chOff x="0" y="0"/>
            <a:chExt cx="13789719" cy="7780833"/>
          </a:xfrm>
        </p:grpSpPr>
        <p:pic>
          <p:nvPicPr>
            <p:cNvPr id="184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5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87" name="2) Free Us from Escape &amp; Isolation"/>
          <p:cNvSpPr txBox="1"/>
          <p:nvPr/>
        </p:nvSpPr>
        <p:spPr>
          <a:xfrm>
            <a:off x="693182" y="494032"/>
            <a:ext cx="10627836" cy="829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 u="sng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t>2) Free Us from Escape &amp; Isolation</a:t>
            </a:r>
          </a:p>
        </p:txBody>
      </p:sp>
      <p:sp>
        <p:nvSpPr>
          <p:cNvPr id="188" name="How to fight our tendency to flee……"/>
          <p:cNvSpPr txBox="1"/>
          <p:nvPr/>
        </p:nvSpPr>
        <p:spPr>
          <a:xfrm>
            <a:off x="657253" y="1586232"/>
            <a:ext cx="10877495" cy="5124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How to fight our tendency to flee…</a:t>
            </a:r>
          </a:p>
          <a:p>
            <a:pPr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endParaRPr/>
          </a:p>
          <a:p>
            <a:pPr marL="601578" indent="-601578">
              <a:buSzPct val="100000"/>
              <a:buAutoNum type="alphaUcParenR"/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rPr b="1"/>
              <a:t>Remember</a:t>
            </a:r>
            <a:r>
              <a:t> that our circumstances are not greater than our Savior's sufficiency</a:t>
            </a:r>
          </a:p>
          <a:p>
            <a:pPr marL="601578" indent="-601578">
              <a:buSzPct val="100000"/>
              <a:buAutoNum type="alphaUcParenR"/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rPr b="1"/>
              <a:t>Resolve </a:t>
            </a:r>
            <a:r>
              <a:t>ourselves to gain God’s perspective on every situation.</a:t>
            </a:r>
          </a:p>
          <a:p>
            <a:pPr marL="1503947" lvl="3" indent="-360947">
              <a:buSzPct val="100000"/>
              <a:buChar char="-"/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Seek biblical friendships</a:t>
            </a:r>
          </a:p>
          <a:p>
            <a:pPr marL="1503947" lvl="3" indent="-360947">
              <a:buSzPct val="100000"/>
              <a:buChar char="-"/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Seek the words of God</a:t>
            </a:r>
          </a:p>
          <a:p>
            <a:pPr marL="1503947" lvl="3" indent="-360947">
              <a:buSzPct val="100000"/>
              <a:buChar char="-"/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Seek God in prayer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2" name="Image Gallery"/>
          <p:cNvGrpSpPr/>
          <p:nvPr/>
        </p:nvGrpSpPr>
        <p:grpSpPr>
          <a:xfrm>
            <a:off x="-395817" y="-213767"/>
            <a:ext cx="13789720" cy="7780834"/>
            <a:chOff x="0" y="0"/>
            <a:chExt cx="13789719" cy="7780833"/>
          </a:xfrm>
        </p:grpSpPr>
        <p:pic>
          <p:nvPicPr>
            <p:cNvPr id="19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93" name="KEY PRAYER:…"/>
          <p:cNvSpPr txBox="1"/>
          <p:nvPr/>
        </p:nvSpPr>
        <p:spPr>
          <a:xfrm>
            <a:off x="1010682" y="989331"/>
            <a:ext cx="10627836" cy="3520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5800" b="1">
                <a:solidFill>
                  <a:srgbClr val="FFFFFF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KEY PRAYER: </a:t>
            </a:r>
          </a:p>
          <a:p>
            <a:pPr>
              <a:defRPr sz="5800" b="1">
                <a:solidFill>
                  <a:srgbClr val="FFFFFF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Set me free from the tendency to isolate and escape when things get hard or confusing.</a:t>
            </a:r>
            <a:endParaRPr sz="1200" b="0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Image Gallery"/>
          <p:cNvGrpSpPr/>
          <p:nvPr/>
        </p:nvGrpSpPr>
        <p:grpSpPr>
          <a:xfrm>
            <a:off x="-395817" y="-213767"/>
            <a:ext cx="13789720" cy="7780834"/>
            <a:chOff x="0" y="0"/>
            <a:chExt cx="13789719" cy="7780833"/>
          </a:xfrm>
        </p:grpSpPr>
        <p:pic>
          <p:nvPicPr>
            <p:cNvPr id="114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5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17" name="What Do We Need from Jonah?"/>
          <p:cNvSpPr txBox="1"/>
          <p:nvPr/>
        </p:nvSpPr>
        <p:spPr>
          <a:xfrm>
            <a:off x="633725" y="494032"/>
            <a:ext cx="10627836" cy="1082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t>What Do We Need from Jonah?</a:t>
            </a:r>
            <a:endParaRPr sz="1200" b="0"/>
          </a:p>
        </p:txBody>
      </p:sp>
      <p:sp>
        <p:nvSpPr>
          <p:cNvPr id="118" name="God is on a rescue mission to save Jonah…"/>
          <p:cNvSpPr txBox="1"/>
          <p:nvPr/>
        </p:nvSpPr>
        <p:spPr>
          <a:xfrm>
            <a:off x="657253" y="1586232"/>
            <a:ext cx="10877495" cy="713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lvl1pPr>
          </a:lstStyle>
          <a:p>
            <a:r>
              <a:t>God is on a rescue mission to save Jonah…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Image Gallery"/>
          <p:cNvGrpSpPr/>
          <p:nvPr/>
        </p:nvGrpSpPr>
        <p:grpSpPr>
          <a:xfrm>
            <a:off x="-395817" y="-213767"/>
            <a:ext cx="13789720" cy="7780834"/>
            <a:chOff x="0" y="0"/>
            <a:chExt cx="13789719" cy="7780833"/>
          </a:xfrm>
        </p:grpSpPr>
        <p:pic>
          <p:nvPicPr>
            <p:cNvPr id="120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3" name="What Do We Need from Jonah?"/>
          <p:cNvSpPr txBox="1"/>
          <p:nvPr/>
        </p:nvSpPr>
        <p:spPr>
          <a:xfrm>
            <a:off x="646425" y="494032"/>
            <a:ext cx="10627836" cy="1082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t>What Do We Need from Jonah?</a:t>
            </a:r>
            <a:endParaRPr sz="1200" b="0"/>
          </a:p>
        </p:txBody>
      </p:sp>
      <p:sp>
        <p:nvSpPr>
          <p:cNvPr id="124" name="God is on a rescue mission to save Jonah……"/>
          <p:cNvSpPr txBox="1"/>
          <p:nvPr/>
        </p:nvSpPr>
        <p:spPr>
          <a:xfrm>
            <a:off x="657253" y="1586232"/>
            <a:ext cx="10877495" cy="2085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God is on a rescue mission to save Jonah…</a:t>
            </a:r>
          </a:p>
          <a:p>
            <a: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not from his circumstances but from his thought life.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Image Gallery"/>
          <p:cNvGrpSpPr/>
          <p:nvPr/>
        </p:nvGrpSpPr>
        <p:grpSpPr>
          <a:xfrm>
            <a:off x="-395817" y="-213767"/>
            <a:ext cx="13789720" cy="7780834"/>
            <a:chOff x="0" y="0"/>
            <a:chExt cx="13789719" cy="7780833"/>
          </a:xfrm>
        </p:grpSpPr>
        <p:pic>
          <p:nvPicPr>
            <p:cNvPr id="126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7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29" name="KEY POINT:…"/>
          <p:cNvSpPr txBox="1"/>
          <p:nvPr/>
        </p:nvSpPr>
        <p:spPr>
          <a:xfrm>
            <a:off x="1010682" y="989331"/>
            <a:ext cx="10627836" cy="2707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5800" b="1">
                <a:solidFill>
                  <a:srgbClr val="FFFFFF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KEY POINT: </a:t>
            </a:r>
          </a:p>
          <a:p>
            <a:pPr>
              <a:defRPr sz="5800" b="1">
                <a:solidFill>
                  <a:srgbClr val="FFFFFF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All of our best and worst moments of faith begin with our thoughts.</a:t>
            </a:r>
            <a:endParaRPr sz="1200" b="0"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Image Gallery"/>
          <p:cNvGrpSpPr/>
          <p:nvPr/>
        </p:nvGrpSpPr>
        <p:grpSpPr>
          <a:xfrm>
            <a:off x="-395817" y="-213767"/>
            <a:ext cx="13789720" cy="7780834"/>
            <a:chOff x="0" y="0"/>
            <a:chExt cx="13789719" cy="7780833"/>
          </a:xfrm>
        </p:grpSpPr>
        <p:pic>
          <p:nvPicPr>
            <p:cNvPr id="131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2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34" name="What Do We Need from Jonah?"/>
          <p:cNvSpPr txBox="1"/>
          <p:nvPr/>
        </p:nvSpPr>
        <p:spPr>
          <a:xfrm>
            <a:off x="659125" y="494032"/>
            <a:ext cx="10627836" cy="1082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t>What Do We Need from Jonah?</a:t>
            </a:r>
            <a:endParaRPr sz="1200" b="0"/>
          </a:p>
        </p:txBody>
      </p:sp>
      <p:sp>
        <p:nvSpPr>
          <p:cNvPr id="135" name="A life of meaning and purpose begins with learning how to agree with God even when it’s hard."/>
          <p:cNvSpPr txBox="1"/>
          <p:nvPr/>
        </p:nvSpPr>
        <p:spPr>
          <a:xfrm>
            <a:off x="657253" y="1586232"/>
            <a:ext cx="10877495" cy="2085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4900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lvl1pPr>
          </a:lstStyle>
          <a:p>
            <a:r>
              <a:t>A life of meaning and purpose begins with learning how to agree with God even when it’s hard.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Image Gallery"/>
          <p:cNvGrpSpPr/>
          <p:nvPr/>
        </p:nvGrpSpPr>
        <p:grpSpPr>
          <a:xfrm>
            <a:off x="-395817" y="-213767"/>
            <a:ext cx="13789720" cy="7780834"/>
            <a:chOff x="0" y="0"/>
            <a:chExt cx="13789719" cy="7780833"/>
          </a:xfrm>
        </p:grpSpPr>
        <p:pic>
          <p:nvPicPr>
            <p:cNvPr id="137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8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40" name="1) Free Us from Selfishness"/>
          <p:cNvSpPr txBox="1"/>
          <p:nvPr/>
        </p:nvSpPr>
        <p:spPr>
          <a:xfrm>
            <a:off x="693182" y="494032"/>
            <a:ext cx="10627836" cy="829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 u="sng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t>1) Free Us from Selfishness</a:t>
            </a:r>
          </a:p>
        </p:txBody>
      </p:sp>
      <p:sp>
        <p:nvSpPr>
          <p:cNvPr id="141" name="Jon 1:1 Now the word of the LORD came unto Jonah the son of Amittai, saying, 2 Arise, go to Nineveh, that great city, and cry against it; for their wickedness is come up before me."/>
          <p:cNvSpPr txBox="1"/>
          <p:nvPr/>
        </p:nvSpPr>
        <p:spPr>
          <a:xfrm>
            <a:off x="657253" y="1586232"/>
            <a:ext cx="10877495" cy="1568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lvl1pPr>
          </a:lstStyle>
          <a:p>
            <a:r>
              <a:t>Jon 1:1 Now the word of the LORD came unto Jonah the son of Amittai, saying, 2 Arise, go to Nineveh, that great city, and cry against it; for their wickedness is come up before me.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Image Gallery"/>
          <p:cNvGrpSpPr/>
          <p:nvPr/>
        </p:nvGrpSpPr>
        <p:grpSpPr>
          <a:xfrm>
            <a:off x="-395817" y="-213767"/>
            <a:ext cx="13789720" cy="7780834"/>
            <a:chOff x="0" y="0"/>
            <a:chExt cx="13789719" cy="7780833"/>
          </a:xfrm>
        </p:grpSpPr>
        <p:pic>
          <p:nvPicPr>
            <p:cNvPr id="143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4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46" name="KEY PRAYER:…"/>
          <p:cNvSpPr txBox="1"/>
          <p:nvPr/>
        </p:nvSpPr>
        <p:spPr>
          <a:xfrm>
            <a:off x="1010682" y="989331"/>
            <a:ext cx="10627836" cy="3267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5800" b="1">
                <a:solidFill>
                  <a:srgbClr val="FFFFFF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KEY PRAYER: </a:t>
            </a:r>
          </a:p>
          <a:p>
            <a:pPr>
              <a:defRPr sz="5800" b="1">
                <a:solidFill>
                  <a:srgbClr val="FFFFFF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Set me free from selfish motives and mindsets that undermine </a:t>
            </a:r>
          </a:p>
          <a:p>
            <a:pPr>
              <a:defRPr sz="5800" b="1">
                <a:solidFill>
                  <a:srgbClr val="FFFFFF"/>
                </a:solidFill>
                <a:latin typeface="Bariol"/>
                <a:ea typeface="Bariol"/>
                <a:cs typeface="Bariol"/>
                <a:sym typeface="Bariol"/>
              </a:defRPr>
            </a:pPr>
            <a:r>
              <a:t>your Word.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Image Gallery"/>
          <p:cNvGrpSpPr/>
          <p:nvPr/>
        </p:nvGrpSpPr>
        <p:grpSpPr>
          <a:xfrm>
            <a:off x="-395817" y="-213767"/>
            <a:ext cx="13789720" cy="7780834"/>
            <a:chOff x="0" y="0"/>
            <a:chExt cx="13789719" cy="7780833"/>
          </a:xfrm>
        </p:grpSpPr>
        <p:pic>
          <p:nvPicPr>
            <p:cNvPr id="148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9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51" name="2) Free Us from Escape &amp; Isolation"/>
          <p:cNvSpPr txBox="1"/>
          <p:nvPr/>
        </p:nvSpPr>
        <p:spPr>
          <a:xfrm>
            <a:off x="693182" y="494032"/>
            <a:ext cx="10627836" cy="829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 u="sng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t>2) Free Us from Escape &amp; Isolation</a:t>
            </a:r>
          </a:p>
        </p:txBody>
      </p:sp>
      <p:sp>
        <p:nvSpPr>
          <p:cNvPr id="152" name="3 But Jonah rose up to flee unto Tarshish from the presence of the LORD, and went down to Joppa; and he found a ship going to Tarshish: so he paid the fare thereof, and went down into it, to go with them unto Tarshish from the presence of the LORD."/>
          <p:cNvSpPr txBox="1"/>
          <p:nvPr/>
        </p:nvSpPr>
        <p:spPr>
          <a:xfrm>
            <a:off x="657253" y="1586232"/>
            <a:ext cx="10877495" cy="2584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lvl1pPr>
          </a:lstStyle>
          <a:p>
            <a:r>
              <a:t>3 But Jonah rose up to flee unto Tarshish from the presence of the LORD, and went down to Joppa; and he found a ship going to Tarshish: so he paid the fare thereof, and went down into it, to go with them unto Tarshish from the presence of the LORD.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Image Gallery"/>
          <p:cNvGrpSpPr/>
          <p:nvPr/>
        </p:nvGrpSpPr>
        <p:grpSpPr>
          <a:xfrm>
            <a:off x="-395817" y="-213767"/>
            <a:ext cx="13789720" cy="7780834"/>
            <a:chOff x="0" y="0"/>
            <a:chExt cx="13789719" cy="7780833"/>
          </a:xfrm>
        </p:grpSpPr>
        <p:pic>
          <p:nvPicPr>
            <p:cNvPr id="154" name="Jonah2.jpg" descr="Jonah2.jpg"/>
            <p:cNvPicPr>
              <a:picLocks noChangeAspect="1"/>
            </p:cNvPicPr>
            <p:nvPr/>
          </p:nvPicPr>
          <p:blipFill>
            <a:blip r:embed="rId2"/>
            <a:srcRect t="3037" b="3037"/>
            <a:stretch>
              <a:fillRect/>
            </a:stretch>
          </p:blipFill>
          <p:spPr>
            <a:xfrm>
              <a:off x="0" y="0"/>
              <a:ext cx="13789720" cy="7285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5" name="Type to enter a caption."/>
            <p:cNvSpPr/>
            <p:nvPr/>
          </p:nvSpPr>
          <p:spPr>
            <a:xfrm>
              <a:off x="0" y="7361733"/>
              <a:ext cx="13789720" cy="419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Type to enter a caption.</a:t>
              </a:r>
            </a:p>
          </p:txBody>
        </p:sp>
      </p:grpSp>
      <p:sp>
        <p:nvSpPr>
          <p:cNvPr id="157" name="2) Free Us from Escape &amp; Isolation"/>
          <p:cNvSpPr txBox="1"/>
          <p:nvPr/>
        </p:nvSpPr>
        <p:spPr>
          <a:xfrm>
            <a:off x="693182" y="494032"/>
            <a:ext cx="10627836" cy="829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800" b="1" u="sng">
                <a:solidFill>
                  <a:srgbClr val="FFFFFF"/>
                </a:solidFill>
                <a:latin typeface="Bariol Regular"/>
                <a:ea typeface="Bariol Regular"/>
                <a:cs typeface="Bariol Regular"/>
                <a:sym typeface="Bariol Regular"/>
              </a:defRPr>
            </a:lvl1pPr>
          </a:lstStyle>
          <a:p>
            <a:r>
              <a:t>2) Free Us from Escape &amp; Isolation</a:t>
            </a:r>
          </a:p>
        </p:txBody>
      </p:sp>
      <p:sp>
        <p:nvSpPr>
          <p:cNvPr id="158" name="How to fight our tendency to flee…"/>
          <p:cNvSpPr txBox="1"/>
          <p:nvPr/>
        </p:nvSpPr>
        <p:spPr>
          <a:xfrm>
            <a:off x="657253" y="1586232"/>
            <a:ext cx="10877495" cy="1060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600" i="1">
                <a:solidFill>
                  <a:srgbClr val="F0F0F0"/>
                </a:solidFill>
                <a:latin typeface="Bariol"/>
                <a:ea typeface="Bariol"/>
                <a:cs typeface="Bariol"/>
                <a:sym typeface="Bariol"/>
              </a:defRPr>
            </a:lvl1pPr>
          </a:lstStyle>
          <a:p>
            <a:r>
              <a:t>How to fight our tendency to flee…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535</Words>
  <Application>Microsoft Office PowerPoint</Application>
  <PresentationFormat>Widescreen</PresentationFormat>
  <Paragraphs>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Bariol</vt:lpstr>
      <vt:lpstr>Bariol Regular</vt:lpstr>
      <vt:lpstr>Calibri</vt:lpstr>
      <vt:lpstr>Calibri Light</vt:lpstr>
      <vt:lpstr>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LFBIConf</dc:creator>
  <cp:lastModifiedBy>LFBIConf</cp:lastModifiedBy>
  <cp:revision>1</cp:revision>
  <dcterms:modified xsi:type="dcterms:W3CDTF">2019-09-15T14:49:12Z</dcterms:modified>
</cp:coreProperties>
</file>