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1" r:id="rId2"/>
    <p:sldId id="270" r:id="rId3"/>
    <p:sldId id="256" r:id="rId4"/>
    <p:sldId id="257" r:id="rId5"/>
    <p:sldId id="258" r:id="rId6"/>
    <p:sldId id="259" r:id="rId7"/>
    <p:sldId id="265" r:id="rId8"/>
    <p:sldId id="260" r:id="rId9"/>
    <p:sldId id="267" r:id="rId10"/>
    <p:sldId id="268" r:id="rId11"/>
    <p:sldId id="26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9" d="100"/>
          <a:sy n="99" d="100"/>
        </p:scale>
        <p:origin x="-137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US" smtClean="0"/>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8/28/16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8/28/16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8/28/16</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8/28/16</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en-US" smtClean="0"/>
              <a:t>Drag picture to placeholder or click icon to add</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8/28/16</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en-US" smtClean="0"/>
              <a:t>Drag picture to placeholder or click icon to add</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en-US" smtClean="0"/>
              <a:t>Drag picture to placeholder or click icon to add</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8/28/16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US"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8/28/16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8/28/16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US" smtClean="0"/>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8/28/16</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FAA508-F0CD-46EA-95FB-26B559A0B5D9}" type="datetimeFigureOut">
              <a:rPr lang="en-US" smtClean="0"/>
              <a:t>8/28/16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8/28/16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a:xfrm>
            <a:off x="6580094" y="188259"/>
            <a:ext cx="2133600" cy="365125"/>
          </a:xfrm>
        </p:spPr>
        <p:txBody>
          <a:bodyPr/>
          <a:lstStyle/>
          <a:p>
            <a:fld id="{70FAA508-F0CD-46EA-95FB-26B559A0B5D9}" type="datetimeFigureOut">
              <a:rPr lang="en-US" smtClean="0"/>
              <a:t>8/28/16</a:t>
            </a:fld>
            <a:endParaRPr lang="en-US"/>
          </a:p>
        </p:txBody>
      </p:sp>
      <p:sp>
        <p:nvSpPr>
          <p:cNvPr id="8" name="Footer Placeholder 7"/>
          <p:cNvSpPr>
            <a:spLocks noGrp="1"/>
          </p:cNvSpPr>
          <p:nvPr>
            <p:ph type="ftr" sz="quarter" idx="11"/>
          </p:nvPr>
        </p:nvSpPr>
        <p:spPr>
          <a:xfrm>
            <a:off x="1120588" y="188259"/>
            <a:ext cx="2895600" cy="365125"/>
          </a:xfrm>
        </p:spPr>
        <p:txBody>
          <a:bodyPr/>
          <a:lstStyle/>
          <a:p>
            <a:endParaRPr lang="en-US"/>
          </a:p>
        </p:txBody>
      </p:sp>
      <p:sp>
        <p:nvSpPr>
          <p:cNvPr id="9" name="Slide Number Placeholder 8"/>
          <p:cNvSpPr>
            <a:spLocks noGrp="1"/>
          </p:cNvSpPr>
          <p:nvPr>
            <p:ph type="sldNum" sz="quarter" idx="12"/>
          </p:nvPr>
        </p:nvSpPr>
        <p:spPr/>
        <p:txBody>
          <a:bodyPr/>
          <a:lstStyle/>
          <a:p>
            <a:fld id="{4A822907-8A9D-4F6B-98F6-913902AD56B5}" type="slidenum">
              <a:rPr lang="en-US" smtClean="0"/>
              <a:t>‹#›</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0FAA508-F0CD-46EA-95FB-26B559A0B5D9}" type="datetimeFigureOut">
              <a:rPr lang="en-US" smtClean="0"/>
              <a:t>8/28/16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FAA508-F0CD-46EA-95FB-26B559A0B5D9}" type="datetimeFigureOut">
              <a:rPr lang="en-US" smtClean="0"/>
              <a:t>8/28/16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8/28/16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70FAA508-F0CD-46EA-95FB-26B559A0B5D9}" type="datetimeFigureOut">
              <a:rPr lang="en-US" smtClean="0"/>
              <a:t>8/28/16</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4A822907-8A9D-4F6B-98F6-913902AD56B5}" type="slidenum">
              <a:rPr lang="en-US" smtClean="0"/>
              <a:t>‹#›</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studylight.org/desk/index.cgi?q1=Romans+10:17&amp;t1=en_na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of the Ministry</a:t>
            </a:r>
            <a:endParaRPr lang="en-US" dirty="0"/>
          </a:p>
        </p:txBody>
      </p:sp>
      <p:sp>
        <p:nvSpPr>
          <p:cNvPr id="3" name="Content Placeholder 2"/>
          <p:cNvSpPr>
            <a:spLocks noGrp="1"/>
          </p:cNvSpPr>
          <p:nvPr>
            <p:ph idx="1"/>
          </p:nvPr>
        </p:nvSpPr>
        <p:spPr/>
        <p:txBody>
          <a:bodyPr/>
          <a:lstStyle/>
          <a:p>
            <a:r>
              <a:rPr lang="en-US" dirty="0" smtClean="0"/>
              <a:t>4 Trips coming up, details in your bulletin	</a:t>
            </a:r>
            <a:endParaRPr lang="en-US" dirty="0" smtClean="0"/>
          </a:p>
          <a:p>
            <a:pPr marL="349250" lvl="1" indent="0">
              <a:buNone/>
            </a:pPr>
            <a:endParaRPr lang="en-US" dirty="0"/>
          </a:p>
          <a:p>
            <a:pPr lvl="1"/>
            <a:r>
              <a:rPr lang="en-US" dirty="0" smtClean="0"/>
              <a:t>Fall retreat, money due by Sep 11</a:t>
            </a:r>
          </a:p>
          <a:p>
            <a:pPr lvl="1"/>
            <a:r>
              <a:rPr lang="en-US" dirty="0" smtClean="0"/>
              <a:t>LFBI Israel Discovery Mission Trip on Nov 18-28, 2017</a:t>
            </a:r>
          </a:p>
          <a:p>
            <a:pPr lvl="1"/>
            <a:r>
              <a:rPr lang="en-US" dirty="0" smtClean="0"/>
              <a:t>Tampa Missions Trip Oct27-Nov3, 2017</a:t>
            </a:r>
          </a:p>
          <a:p>
            <a:pPr lvl="1"/>
            <a:r>
              <a:rPr lang="en-US" dirty="0" smtClean="0"/>
              <a:t>Taiwan Mission Trip June 30- July 14, 2017</a:t>
            </a:r>
          </a:p>
          <a:p>
            <a:pPr lvl="1"/>
            <a:r>
              <a:rPr lang="en-US" dirty="0" smtClean="0"/>
              <a:t>Nepal Discipleship Trip w/ Marc Heckman May 18-31, 2017</a:t>
            </a:r>
          </a:p>
          <a:p>
            <a:pPr marL="349250" lvl="1" indent="0">
              <a:buNone/>
            </a:pPr>
            <a:endParaRPr lang="en-US" dirty="0"/>
          </a:p>
        </p:txBody>
      </p:sp>
    </p:spTree>
    <p:extLst>
      <p:ext uri="{BB962C8B-B14F-4D97-AF65-F5344CB8AC3E}">
        <p14:creationId xmlns:p14="http://schemas.microsoft.com/office/powerpoint/2010/main" val="34948731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IRONSIDE COMMENTARY</a:t>
            </a:r>
            <a:endParaRPr lang="en-US" dirty="0"/>
          </a:p>
        </p:txBody>
      </p:sp>
      <p:sp>
        <p:nvSpPr>
          <p:cNvPr id="3" name="Content Placeholder 2"/>
          <p:cNvSpPr>
            <a:spLocks noGrp="1"/>
          </p:cNvSpPr>
          <p:nvPr>
            <p:ph idx="1"/>
          </p:nvPr>
        </p:nvSpPr>
        <p:spPr>
          <a:xfrm>
            <a:off x="1114424" y="2503537"/>
            <a:ext cx="7610476" cy="4262438"/>
          </a:xfrm>
        </p:spPr>
        <p:txBody>
          <a:bodyPr>
            <a:normAutofit lnSpcReduction="10000"/>
          </a:bodyPr>
          <a:lstStyle/>
          <a:p>
            <a:r>
              <a:rPr lang="en-US" dirty="0"/>
              <a:t>The very righteousness of God demands that </a:t>
            </a:r>
            <a:r>
              <a:rPr lang="en-US" u="sng" dirty="0"/>
              <a:t>faith be extended</a:t>
            </a:r>
            <a:r>
              <a:rPr lang="en-US" dirty="0"/>
              <a:t> to all men. This is the very opposite of what some High Calvinists teach. They would have us believe that faith itself is a gift which God grants only to a limited number; that all men have not faith because it is not the will of God that they should have it. This is the very opposite of the teaching of the Holy Scriptures. God desires that all men should be saved and come to the knowledge of the truth. </a:t>
            </a:r>
            <a:r>
              <a:rPr lang="en-US" u="sng" dirty="0"/>
              <a:t>The reason that some men have not faith is that they will not give heed to the Word</a:t>
            </a:r>
            <a:r>
              <a:rPr lang="en-US" dirty="0"/>
              <a:t>, and “faith cometh by hearing, and hearing by the Word of God” (</a:t>
            </a:r>
            <a:r>
              <a:rPr lang="en-US" dirty="0">
                <a:hlinkClick r:id="rId2"/>
              </a:rPr>
              <a:t>Romans 10:17</a:t>
            </a:r>
            <a:r>
              <a:rPr lang="en-US" dirty="0"/>
              <a:t>). Where men are ready to hear, </a:t>
            </a:r>
            <a:r>
              <a:rPr lang="en-US" u="sng" dirty="0"/>
              <a:t>God can be depended upon</a:t>
            </a:r>
            <a:r>
              <a:rPr lang="en-US" dirty="0"/>
              <a:t> to see that they obtain this precious gift of faith. It would be unrighteous in Him to do otherwise.</a:t>
            </a:r>
          </a:p>
          <a:p>
            <a:endParaRPr lang="en-US" dirty="0"/>
          </a:p>
        </p:txBody>
      </p:sp>
    </p:spTree>
    <p:extLst>
      <p:ext uri="{BB962C8B-B14F-4D97-AF65-F5344CB8AC3E}">
        <p14:creationId xmlns:p14="http://schemas.microsoft.com/office/powerpoint/2010/main" val="2640828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MAKING YOUR WITNESS POWERFUL</a:t>
            </a:r>
            <a:endParaRPr lang="en-US" dirty="0"/>
          </a:p>
        </p:txBody>
      </p:sp>
      <p:sp>
        <p:nvSpPr>
          <p:cNvPr id="3" name="Content Placeholder 2"/>
          <p:cNvSpPr>
            <a:spLocks noGrp="1"/>
          </p:cNvSpPr>
          <p:nvPr>
            <p:ph idx="1"/>
          </p:nvPr>
        </p:nvSpPr>
        <p:spPr/>
        <p:txBody>
          <a:bodyPr/>
          <a:lstStyle/>
          <a:p>
            <a:r>
              <a:rPr lang="en-US" dirty="0" smtClean="0"/>
              <a:t>Our faith is activated by the Word of God. </a:t>
            </a:r>
          </a:p>
          <a:p>
            <a:r>
              <a:rPr lang="en-US" dirty="0" smtClean="0"/>
              <a:t>It is the Word of God that awakens the deadness of man’s heart. </a:t>
            </a:r>
          </a:p>
          <a:p>
            <a:r>
              <a:rPr lang="en-US" dirty="0" smtClean="0"/>
              <a:t>It is at the hearing of God’s Word that men can believe in his Son. </a:t>
            </a:r>
          </a:p>
          <a:p>
            <a:r>
              <a:rPr lang="en-US" dirty="0" smtClean="0"/>
              <a:t>It is where faith is born!</a:t>
            </a:r>
          </a:p>
          <a:p>
            <a:r>
              <a:rPr lang="en-US" dirty="0" smtClean="0"/>
              <a:t>And my faith will grow as I hear God speak more. </a:t>
            </a:r>
            <a:br>
              <a:rPr lang="en-US" dirty="0" smtClean="0"/>
            </a:br>
            <a:r>
              <a:rPr lang="en-US" dirty="0" smtClean="0"/>
              <a:t>Are you listening?</a:t>
            </a:r>
            <a:endParaRPr lang="en-US" dirty="0"/>
          </a:p>
        </p:txBody>
      </p:sp>
    </p:spTree>
    <p:extLst>
      <p:ext uri="{BB962C8B-B14F-4D97-AF65-F5344CB8AC3E}">
        <p14:creationId xmlns:p14="http://schemas.microsoft.com/office/powerpoint/2010/main" val="3780734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Resized_Screenshot_20160827-151338.jpeg"/>
          <p:cNvPicPr>
            <a:picLocks noGrp="1" noChangeAspect="1"/>
          </p:cNvPicPr>
          <p:nvPr>
            <p:ph idx="1"/>
          </p:nvPr>
        </p:nvPicPr>
        <p:blipFill>
          <a:blip r:embed="rId2">
            <a:extLst>
              <a:ext uri="{28A0092B-C50C-407E-A947-70E740481C1C}">
                <a14:useLocalDpi xmlns:a14="http://schemas.microsoft.com/office/drawing/2010/main" val="0"/>
              </a:ext>
            </a:extLst>
          </a:blip>
          <a:srcRect l="-134290" r="-134290"/>
          <a:stretch>
            <a:fillRect/>
          </a:stretch>
        </p:blipFill>
        <p:spPr>
          <a:xfrm>
            <a:off x="-1273993" y="502994"/>
            <a:ext cx="11948928" cy="5763336"/>
          </a:xfrm>
        </p:spPr>
      </p:pic>
    </p:spTree>
    <p:extLst>
      <p:ext uri="{BB962C8B-B14F-4D97-AF65-F5344CB8AC3E}">
        <p14:creationId xmlns:p14="http://schemas.microsoft.com/office/powerpoint/2010/main" val="349487319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ABUNDANT ENTRANCE</a:t>
            </a:r>
            <a:endParaRPr lang="en-US" dirty="0"/>
          </a:p>
        </p:txBody>
      </p:sp>
      <p:sp>
        <p:nvSpPr>
          <p:cNvPr id="3" name="Subtitle 2"/>
          <p:cNvSpPr>
            <a:spLocks noGrp="1"/>
          </p:cNvSpPr>
          <p:nvPr>
            <p:ph type="subTitle" idx="1"/>
          </p:nvPr>
        </p:nvSpPr>
        <p:spPr/>
        <p:txBody>
          <a:bodyPr>
            <a:normAutofit/>
          </a:bodyPr>
          <a:lstStyle/>
          <a:p>
            <a:r>
              <a:rPr lang="en-US" sz="2000" dirty="0" smtClean="0"/>
              <a:t>2 Peter 1:1-11</a:t>
            </a:r>
            <a:endParaRPr lang="en-US" sz="2000" dirty="0"/>
          </a:p>
        </p:txBody>
      </p:sp>
    </p:spTree>
    <p:extLst>
      <p:ext uri="{BB962C8B-B14F-4D97-AF65-F5344CB8AC3E}">
        <p14:creationId xmlns:p14="http://schemas.microsoft.com/office/powerpoint/2010/main" val="2857564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REWARDS and CONSEQUENCES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Revelation 3:17-18 </a:t>
            </a:r>
            <a:r>
              <a:rPr lang="en-US" dirty="0"/>
              <a:t/>
            </a:r>
            <a:br>
              <a:rPr lang="en-US" dirty="0"/>
            </a:br>
            <a:r>
              <a:rPr lang="en-US" dirty="0" smtClean="0"/>
              <a:t>Because </a:t>
            </a:r>
            <a:r>
              <a:rPr lang="en-US" dirty="0"/>
              <a:t>thou </a:t>
            </a:r>
            <a:r>
              <a:rPr lang="en-US" dirty="0" err="1"/>
              <a:t>sayest</a:t>
            </a:r>
            <a:r>
              <a:rPr lang="en-US" dirty="0"/>
              <a:t>, I am rich, and increased with goods, and have need of nothing; and </a:t>
            </a:r>
            <a:r>
              <a:rPr lang="en-US" dirty="0" err="1"/>
              <a:t>knowest</a:t>
            </a:r>
            <a:r>
              <a:rPr lang="en-US" dirty="0"/>
              <a:t> not that thou art wretched, and miserable, and poor, and blind, and naked: 18 I counsel thee to buy of me gold tried in the fire, that thou </a:t>
            </a:r>
            <a:r>
              <a:rPr lang="en-US" dirty="0" err="1"/>
              <a:t>mayest</a:t>
            </a:r>
            <a:r>
              <a:rPr lang="en-US" dirty="0"/>
              <a:t> be rich; and white raiment, that thou </a:t>
            </a:r>
            <a:r>
              <a:rPr lang="en-US" dirty="0" err="1"/>
              <a:t>mayest</a:t>
            </a:r>
            <a:r>
              <a:rPr lang="en-US" dirty="0"/>
              <a:t> be clothed, and [that] the shame of thy nakedness do not appear; and anoint </a:t>
            </a:r>
            <a:r>
              <a:rPr lang="en-US" dirty="0" err="1"/>
              <a:t>thine</a:t>
            </a:r>
            <a:r>
              <a:rPr lang="en-US" dirty="0"/>
              <a:t> eyes with </a:t>
            </a:r>
            <a:r>
              <a:rPr lang="en-US" dirty="0" err="1"/>
              <a:t>eyesalve</a:t>
            </a:r>
            <a:r>
              <a:rPr lang="en-US" dirty="0"/>
              <a:t>, that thou </a:t>
            </a:r>
            <a:r>
              <a:rPr lang="en-US" dirty="0" err="1"/>
              <a:t>mayest</a:t>
            </a:r>
            <a:r>
              <a:rPr lang="en-US" dirty="0"/>
              <a:t> see</a:t>
            </a:r>
            <a:r>
              <a:rPr lang="en-US" dirty="0" smtClean="0"/>
              <a:t>.</a:t>
            </a:r>
          </a:p>
          <a:p>
            <a:r>
              <a:rPr lang="en-US" b="1" dirty="0"/>
              <a:t>2 Timothy 4:8 </a:t>
            </a:r>
            <a:r>
              <a:rPr lang="en-US" dirty="0"/>
              <a:t/>
            </a:r>
            <a:br>
              <a:rPr lang="en-US" dirty="0"/>
            </a:br>
            <a:r>
              <a:rPr lang="en-US" dirty="0" smtClean="0"/>
              <a:t>Henceforth </a:t>
            </a:r>
            <a:r>
              <a:rPr lang="en-US" dirty="0"/>
              <a:t>there is laid up for me a crown of righteousness, which the Lord, the righteous judge, shall give me at that day: </a:t>
            </a:r>
            <a:r>
              <a:rPr lang="en-US" u="sng" dirty="0"/>
              <a:t>and not to me only, but unto all them also that love his appearing.</a:t>
            </a:r>
            <a:endParaRPr lang="en-US" dirty="0"/>
          </a:p>
          <a:p>
            <a:endParaRPr lang="en-US" dirty="0"/>
          </a:p>
          <a:p>
            <a:endParaRPr lang="en-US" dirty="0"/>
          </a:p>
        </p:txBody>
      </p:sp>
    </p:spTree>
    <p:extLst>
      <p:ext uri="{BB962C8B-B14F-4D97-AF65-F5344CB8AC3E}">
        <p14:creationId xmlns:p14="http://schemas.microsoft.com/office/powerpoint/2010/main" val="16729286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AM FIRST A SERVANT OF GOD</a:t>
            </a:r>
            <a:endParaRPr lang="en-US" dirty="0"/>
          </a:p>
        </p:txBody>
      </p:sp>
      <p:sp>
        <p:nvSpPr>
          <p:cNvPr id="3" name="Content Placeholder 2"/>
          <p:cNvSpPr>
            <a:spLocks noGrp="1"/>
          </p:cNvSpPr>
          <p:nvPr>
            <p:ph idx="1"/>
          </p:nvPr>
        </p:nvSpPr>
        <p:spPr/>
        <p:txBody>
          <a:bodyPr/>
          <a:lstStyle/>
          <a:p>
            <a:r>
              <a:rPr lang="en-US" dirty="0" smtClean="0"/>
              <a:t>Greek word, “</a:t>
            </a:r>
            <a:r>
              <a:rPr lang="en-US" dirty="0" err="1" smtClean="0"/>
              <a:t>Doulos</a:t>
            </a:r>
            <a:r>
              <a:rPr lang="en-US" dirty="0" smtClean="0"/>
              <a:t>” = slave</a:t>
            </a:r>
          </a:p>
          <a:p>
            <a:r>
              <a:rPr lang="en-US" dirty="0" smtClean="0"/>
              <a:t>One who gives up their own will for the advancement of another.</a:t>
            </a:r>
          </a:p>
          <a:p>
            <a:r>
              <a:rPr lang="en-US" dirty="0" smtClean="0"/>
              <a:t>What are you enslaved to?</a:t>
            </a:r>
          </a:p>
        </p:txBody>
      </p:sp>
    </p:spTree>
    <p:extLst>
      <p:ext uri="{BB962C8B-B14F-4D97-AF65-F5344CB8AC3E}">
        <p14:creationId xmlns:p14="http://schemas.microsoft.com/office/powerpoint/2010/main" val="11795340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AM SECONDLY AN APOSTLE</a:t>
            </a:r>
            <a:endParaRPr lang="en-US" dirty="0"/>
          </a:p>
        </p:txBody>
      </p:sp>
      <p:sp>
        <p:nvSpPr>
          <p:cNvPr id="3" name="Content Placeholder 2"/>
          <p:cNvSpPr>
            <a:spLocks noGrp="1"/>
          </p:cNvSpPr>
          <p:nvPr>
            <p:ph idx="1"/>
          </p:nvPr>
        </p:nvSpPr>
        <p:spPr/>
        <p:txBody>
          <a:bodyPr/>
          <a:lstStyle/>
          <a:p>
            <a:r>
              <a:rPr lang="en-US" dirty="0" smtClean="0"/>
              <a:t>A “sent one”. A missionary.</a:t>
            </a:r>
          </a:p>
          <a:p>
            <a:r>
              <a:rPr lang="en-US" dirty="0" smtClean="0"/>
              <a:t>Where are you going?</a:t>
            </a:r>
          </a:p>
          <a:p>
            <a:pPr lvl="1"/>
            <a:r>
              <a:rPr lang="en-US" dirty="0" smtClean="0"/>
              <a:t>Or better yet, where is God sending you?</a:t>
            </a:r>
          </a:p>
          <a:p>
            <a:pPr lvl="1"/>
            <a:r>
              <a:rPr lang="en-US" dirty="0" smtClean="0"/>
              <a:t>And have you obeyed his leading?</a:t>
            </a:r>
          </a:p>
          <a:p>
            <a:endParaRPr lang="en-US" dirty="0"/>
          </a:p>
        </p:txBody>
      </p:sp>
    </p:spTree>
    <p:extLst>
      <p:ext uri="{BB962C8B-B14F-4D97-AF65-F5344CB8AC3E}">
        <p14:creationId xmlns:p14="http://schemas.microsoft.com/office/powerpoint/2010/main" val="22857198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ABUNDANT ENTRANCE</a:t>
            </a:r>
            <a:endParaRPr lang="en-US" dirty="0"/>
          </a:p>
        </p:txBody>
      </p:sp>
      <p:sp>
        <p:nvSpPr>
          <p:cNvPr id="3" name="Subtitle 2"/>
          <p:cNvSpPr>
            <a:spLocks noGrp="1"/>
          </p:cNvSpPr>
          <p:nvPr>
            <p:ph type="subTitle" idx="1"/>
          </p:nvPr>
        </p:nvSpPr>
        <p:spPr/>
        <p:txBody>
          <a:bodyPr>
            <a:normAutofit/>
          </a:bodyPr>
          <a:lstStyle/>
          <a:p>
            <a:r>
              <a:rPr lang="en-US" sz="2000" dirty="0" smtClean="0"/>
              <a:t>2 Peter 1:1-11</a:t>
            </a:r>
            <a:endParaRPr lang="en-US" sz="2000" dirty="0"/>
          </a:p>
        </p:txBody>
      </p:sp>
    </p:spTree>
    <p:extLst>
      <p:ext uri="{BB962C8B-B14F-4D97-AF65-F5344CB8AC3E}">
        <p14:creationId xmlns:p14="http://schemas.microsoft.com/office/powerpoint/2010/main" val="733728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OBTAINED LIKE PRECIOUS FAITH</a:t>
            </a:r>
            <a:endParaRPr lang="en-US" dirty="0"/>
          </a:p>
        </p:txBody>
      </p:sp>
      <p:sp>
        <p:nvSpPr>
          <p:cNvPr id="3" name="Content Placeholder 2"/>
          <p:cNvSpPr>
            <a:spLocks noGrp="1"/>
          </p:cNvSpPr>
          <p:nvPr>
            <p:ph idx="1"/>
          </p:nvPr>
        </p:nvSpPr>
        <p:spPr/>
        <p:txBody>
          <a:bodyPr>
            <a:normAutofit/>
          </a:bodyPr>
          <a:lstStyle/>
          <a:p>
            <a:r>
              <a:rPr lang="en-US" b="1" dirty="0"/>
              <a:t>KEY POINT #</a:t>
            </a:r>
            <a:r>
              <a:rPr lang="en-US" b="1" dirty="0" smtClean="0"/>
              <a:t>1</a:t>
            </a:r>
            <a:r>
              <a:rPr lang="en-US" dirty="0"/>
              <a:t/>
            </a:r>
            <a:br>
              <a:rPr lang="en-US" dirty="0"/>
            </a:br>
            <a:r>
              <a:rPr lang="en-US" dirty="0" smtClean="0"/>
              <a:t>Faith </a:t>
            </a:r>
            <a:r>
              <a:rPr lang="en-US" dirty="0"/>
              <a:t>comes by hearing God speak. </a:t>
            </a:r>
          </a:p>
          <a:p>
            <a:r>
              <a:rPr lang="en-US" b="1" dirty="0"/>
              <a:t>Romans 10:17 </a:t>
            </a:r>
            <a:r>
              <a:rPr lang="en-US" dirty="0"/>
              <a:t/>
            </a:r>
            <a:br>
              <a:rPr lang="en-US" dirty="0"/>
            </a:br>
            <a:r>
              <a:rPr lang="en-US" dirty="0" smtClean="0"/>
              <a:t>So </a:t>
            </a:r>
            <a:r>
              <a:rPr lang="en-US" dirty="0"/>
              <a:t>then faith </a:t>
            </a:r>
            <a:r>
              <a:rPr lang="en-US" b="1" u="sng" dirty="0"/>
              <a:t>[cometh]</a:t>
            </a:r>
            <a:r>
              <a:rPr lang="en-US" dirty="0"/>
              <a:t> by hearing, and hearing by the word of God</a:t>
            </a:r>
            <a:r>
              <a:rPr lang="en-US" dirty="0" smtClean="0"/>
              <a:t>.</a:t>
            </a:r>
          </a:p>
          <a:p>
            <a:r>
              <a:rPr lang="en-US" dirty="0" smtClean="0"/>
              <a:t>Acts 10 – Cornelius heard from God and then exercised his faith. </a:t>
            </a:r>
          </a:p>
          <a:p>
            <a:r>
              <a:rPr lang="en-US" dirty="0" smtClean="0"/>
              <a:t>Acts 16:44 – Lydia’s eyes were opened. It does not say she was given faith to receive God in her heart. </a:t>
            </a:r>
          </a:p>
          <a:p>
            <a:endParaRPr lang="en-US" dirty="0"/>
          </a:p>
        </p:txBody>
      </p:sp>
    </p:spTree>
    <p:extLst>
      <p:ext uri="{BB962C8B-B14F-4D97-AF65-F5344CB8AC3E}">
        <p14:creationId xmlns:p14="http://schemas.microsoft.com/office/powerpoint/2010/main" val="10237871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OBTAINED LIKE PRECIOUS FAITH</a:t>
            </a:r>
          </a:p>
        </p:txBody>
      </p:sp>
      <p:sp>
        <p:nvSpPr>
          <p:cNvPr id="3" name="Content Placeholder 2"/>
          <p:cNvSpPr>
            <a:spLocks noGrp="1"/>
          </p:cNvSpPr>
          <p:nvPr>
            <p:ph idx="1"/>
          </p:nvPr>
        </p:nvSpPr>
        <p:spPr>
          <a:xfrm>
            <a:off x="1114423" y="2595562"/>
            <a:ext cx="7799389" cy="3670767"/>
          </a:xfrm>
        </p:spPr>
        <p:txBody>
          <a:bodyPr/>
          <a:lstStyle/>
          <a:p>
            <a:r>
              <a:rPr lang="en-US" b="1" dirty="0"/>
              <a:t>KEY POINT #</a:t>
            </a:r>
            <a:r>
              <a:rPr lang="en-US" b="1" dirty="0" smtClean="0"/>
              <a:t>2</a:t>
            </a:r>
            <a:r>
              <a:rPr lang="en-US" dirty="0"/>
              <a:t/>
            </a:r>
            <a:br>
              <a:rPr lang="en-US" dirty="0"/>
            </a:br>
            <a:r>
              <a:rPr lang="en-US" dirty="0" smtClean="0"/>
              <a:t>What </a:t>
            </a:r>
            <a:r>
              <a:rPr lang="en-US" dirty="0"/>
              <a:t>you do with the revelation of God will determine the potency and timeliness of future revelation. </a:t>
            </a:r>
          </a:p>
          <a:p>
            <a:r>
              <a:rPr lang="en-US" dirty="0" smtClean="0"/>
              <a:t>Matthew 8:5-10, 13 – Jesus marvels at the Centurion’s faith.</a:t>
            </a:r>
          </a:p>
          <a:p>
            <a:r>
              <a:rPr lang="en-US" dirty="0" smtClean="0"/>
              <a:t>How can Jesus marvel at someone’s faith if he was the one who gave it to him?</a:t>
            </a:r>
          </a:p>
          <a:p>
            <a:pPr lvl="1"/>
            <a:r>
              <a:rPr lang="en-US" dirty="0" smtClean="0"/>
              <a:t>It’s like throwing a surprise birthday party for yourself. </a:t>
            </a:r>
          </a:p>
          <a:p>
            <a:r>
              <a:rPr lang="en-US" dirty="0" smtClean="0"/>
              <a:t>John 6:44</a:t>
            </a:r>
            <a:endParaRPr lang="en-US" dirty="0"/>
          </a:p>
        </p:txBody>
      </p:sp>
    </p:spTree>
    <p:extLst>
      <p:ext uri="{BB962C8B-B14F-4D97-AF65-F5344CB8AC3E}">
        <p14:creationId xmlns:p14="http://schemas.microsoft.com/office/powerpoint/2010/main" val="2464892749"/>
      </p:ext>
    </p:extLst>
  </p:cSld>
  <p:clrMapOvr>
    <a:masterClrMapping/>
  </p:clrMapOvr>
</p:sld>
</file>

<file path=ppt/theme/theme1.xml><?xml version="1.0" encoding="utf-8"?>
<a:theme xmlns:a="http://schemas.openxmlformats.org/drawingml/2006/main" name="Perception">
  <a:themeElements>
    <a:clrScheme name="Perception">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Perception.thmx</Template>
  <TotalTime>55</TotalTime>
  <Words>363</Words>
  <Application>Microsoft Macintosh PowerPoint</Application>
  <PresentationFormat>On-screen Show (4:3)</PresentationFormat>
  <Paragraphs>43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Perception</vt:lpstr>
      <vt:lpstr>Work of the Ministry</vt:lpstr>
      <vt:lpstr>PowerPoint Presentation</vt:lpstr>
      <vt:lpstr>THE ABUNDANT ENTRANCE</vt:lpstr>
      <vt:lpstr>REWARDS and CONSEQUENCES</vt:lpstr>
      <vt:lpstr>I AM FIRST A SERVANT OF GOD</vt:lpstr>
      <vt:lpstr>I AM SECONDLY AN APOSTLE</vt:lpstr>
      <vt:lpstr>THE ABUNDANT ENTRANCE</vt:lpstr>
      <vt:lpstr>OBTAINED LIKE PRECIOUS FAITH</vt:lpstr>
      <vt:lpstr>OBTAINED LIKE PRECIOUS FAITH</vt:lpstr>
      <vt:lpstr>IRONSIDE COMMENTARY</vt:lpstr>
      <vt:lpstr>MAKING YOUR WITNESS POWERFUL</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ABUNDANT ENTRANCE</dc:title>
  <dc:creator>instructor</dc:creator>
  <cp:lastModifiedBy>Myles Cheadle</cp:lastModifiedBy>
  <cp:revision>8</cp:revision>
  <dcterms:created xsi:type="dcterms:W3CDTF">2016-08-07T06:19:58Z</dcterms:created>
  <dcterms:modified xsi:type="dcterms:W3CDTF">2016-08-28T13:48:44Z</dcterms:modified>
</cp:coreProperties>
</file>