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Serving Single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Keeping the Lord our </a:t>
            </a:r>
            <a:r>
              <a:rPr lang="en-US" sz="3200" b="1" u="sng" dirty="0">
                <a:solidFill>
                  <a:schemeClr val="tx1"/>
                </a:solidFill>
              </a:rPr>
              <a:t>Focus</a:t>
            </a:r>
            <a:r>
              <a:rPr lang="en-US" sz="32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380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key is </a:t>
            </a:r>
            <a:r>
              <a:rPr lang="en-US" u="sng" dirty="0"/>
              <a:t>contentment</a:t>
            </a:r>
            <a:r>
              <a:rPr lang="en-US" dirty="0"/>
              <a:t>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286000"/>
            <a:ext cx="9994739" cy="3581400"/>
          </a:xfrm>
        </p:spPr>
        <p:txBody>
          <a:bodyPr>
            <a:normAutofit/>
          </a:bodyPr>
          <a:lstStyle/>
          <a:p>
            <a:r>
              <a:rPr lang="en-US" sz="3600" dirty="0"/>
              <a:t>We exist for God’s glory! Not our wants.</a:t>
            </a:r>
          </a:p>
          <a:p>
            <a:r>
              <a:rPr lang="en-US" sz="3600" dirty="0"/>
              <a:t>If you cannot come to the place of contentment AS a single, while BEING single, then you’ll not only miss out on how God wants to use you, you’ll miss out on the joy OF God USING you! </a:t>
            </a:r>
          </a:p>
        </p:txBody>
      </p:sp>
    </p:spTree>
    <p:extLst>
      <p:ext uri="{BB962C8B-B14F-4D97-AF65-F5344CB8AC3E}">
        <p14:creationId xmlns:p14="http://schemas.microsoft.com/office/powerpoint/2010/main" val="81990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 title="Side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935" y="440267"/>
            <a:ext cx="5212798" cy="60790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2050" y="2882096"/>
            <a:ext cx="4225035" cy="1932972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u="sng" dirty="0"/>
              <a:t>reason</a:t>
            </a:r>
            <a:r>
              <a:rPr lang="en-US" dirty="0"/>
              <a:t> you are single.</a:t>
            </a:r>
          </a:p>
        </p:txBody>
      </p:sp>
    </p:spTree>
    <p:extLst>
      <p:ext uri="{BB962C8B-B14F-4D97-AF65-F5344CB8AC3E}">
        <p14:creationId xmlns:p14="http://schemas.microsoft.com/office/powerpoint/2010/main" val="104367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685800"/>
            <a:ext cx="10905066" cy="14859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dirty="0"/>
              <a:t>the </a:t>
            </a:r>
            <a:r>
              <a:rPr lang="en-US" u="sng" dirty="0"/>
              <a:t>reason</a:t>
            </a:r>
            <a:r>
              <a:rPr lang="en-US" dirty="0"/>
              <a:t> you are single.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32560"/>
            <a:ext cx="9601200" cy="5074920"/>
          </a:xfrm>
        </p:spPr>
        <p:txBody>
          <a:bodyPr>
            <a:normAutofit/>
          </a:bodyPr>
          <a:lstStyle/>
          <a:p>
            <a:r>
              <a:rPr lang="en-US" sz="3600" dirty="0"/>
              <a:t>God wants to use you as a single!  </a:t>
            </a:r>
          </a:p>
          <a:p>
            <a:r>
              <a:rPr lang="en-US" sz="3600" dirty="0"/>
              <a:t>KEY: Being single should never mean that you are stuck on the </a:t>
            </a:r>
            <a:r>
              <a:rPr lang="en-US" sz="3600" u="sng" dirty="0"/>
              <a:t>second string </a:t>
            </a:r>
            <a:r>
              <a:rPr lang="en-US" sz="3600" dirty="0"/>
              <a:t>ministry team!</a:t>
            </a:r>
          </a:p>
          <a:p>
            <a:r>
              <a:rPr lang="en-US" sz="3600" dirty="0"/>
              <a:t>Singles have the capacity to be  </a:t>
            </a:r>
            <a:r>
              <a:rPr lang="en-US" sz="3600" u="sng" dirty="0"/>
              <a:t>undistracted</a:t>
            </a:r>
            <a:r>
              <a:rPr lang="en-US" sz="3600" dirty="0"/>
              <a:t> from God’s mission!</a:t>
            </a:r>
          </a:p>
          <a:p>
            <a:r>
              <a:rPr lang="en-US" sz="3600" dirty="0"/>
              <a:t>Work your </a:t>
            </a:r>
            <a:r>
              <a:rPr lang="en-US" sz="3600" u="sng" dirty="0"/>
              <a:t>advantage</a:t>
            </a:r>
            <a:r>
              <a:rPr lang="en-US" sz="3600" dirty="0"/>
              <a:t>!</a:t>
            </a:r>
          </a:p>
          <a:p>
            <a:r>
              <a:rPr lang="en-US" sz="3600" dirty="0"/>
              <a:t>Single is </a:t>
            </a:r>
            <a:r>
              <a:rPr lang="en-US" sz="3600" u="sng" dirty="0"/>
              <a:t>better</a:t>
            </a:r>
            <a:r>
              <a:rPr lang="en-US" sz="3600" dirty="0"/>
              <a:t>.</a:t>
            </a:r>
          </a:p>
          <a:p>
            <a:endParaRPr lang="en-US" sz="36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4175" y="4085409"/>
            <a:ext cx="4238625" cy="2422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04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685800"/>
            <a:ext cx="10905066" cy="14859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dirty="0"/>
              <a:t>the </a:t>
            </a:r>
            <a:r>
              <a:rPr lang="en-US" u="sng" dirty="0"/>
              <a:t>guidelines</a:t>
            </a:r>
            <a:r>
              <a:rPr lang="en-US" dirty="0"/>
              <a:t> for singleness.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81" y="1828800"/>
            <a:ext cx="5726852" cy="4678680"/>
          </a:xfrm>
        </p:spPr>
        <p:txBody>
          <a:bodyPr>
            <a:normAutofit/>
          </a:bodyPr>
          <a:lstStyle/>
          <a:p>
            <a:r>
              <a:rPr lang="en-US" sz="3600" dirty="0"/>
              <a:t>Don’t touch.</a:t>
            </a:r>
          </a:p>
          <a:p>
            <a:r>
              <a:rPr lang="en-US" sz="3600" dirty="0"/>
              <a:t>Don’t add rules on top of Bible instruction.</a:t>
            </a:r>
          </a:p>
          <a:p>
            <a:r>
              <a:rPr lang="en-US" sz="3600" dirty="0"/>
              <a:t>Beware </a:t>
            </a:r>
            <a:r>
              <a:rPr lang="en-US" sz="3600" u="sng" dirty="0"/>
              <a:t>burnout</a:t>
            </a:r>
            <a:r>
              <a:rPr lang="en-US" sz="3600" dirty="0"/>
              <a:t>!  </a:t>
            </a:r>
            <a:br>
              <a:rPr lang="en-US" sz="3600" dirty="0"/>
            </a:br>
            <a:r>
              <a:rPr lang="en-US" sz="3600" dirty="0"/>
              <a:t>You are not the </a:t>
            </a:r>
            <a:r>
              <a:rPr lang="en-US" sz="3600" u="sng" dirty="0"/>
              <a:t>answer</a:t>
            </a:r>
            <a:br>
              <a:rPr lang="en-US" sz="3600" u="sng" dirty="0"/>
            </a:br>
            <a:r>
              <a:rPr lang="en-US" sz="3600" dirty="0"/>
              <a:t>to every </a:t>
            </a:r>
            <a:r>
              <a:rPr lang="en-US" sz="3600" u="sng" dirty="0"/>
              <a:t>question</a:t>
            </a:r>
            <a:r>
              <a:rPr lang="en-US" sz="3600" dirty="0"/>
              <a:t> over every </a:t>
            </a:r>
            <a:r>
              <a:rPr lang="en-US" sz="3600" u="sng" dirty="0"/>
              <a:t>need</a:t>
            </a:r>
            <a:r>
              <a:rPr lang="en-US" sz="3600" dirty="0"/>
              <a:t> in our church. </a:t>
            </a:r>
          </a:p>
          <a:p>
            <a:endParaRPr lang="en-US" sz="36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21418"/>
          <a:stretch/>
        </p:blipFill>
        <p:spPr>
          <a:xfrm>
            <a:off x="795867" y="1828800"/>
            <a:ext cx="4762500" cy="4273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58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685800"/>
            <a:ext cx="10905066" cy="14859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dirty="0"/>
              <a:t>the key of </a:t>
            </a:r>
            <a:r>
              <a:rPr lang="en-US" u="sng" dirty="0"/>
              <a:t>contentment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32560"/>
            <a:ext cx="9601200" cy="5074920"/>
          </a:xfrm>
        </p:spPr>
        <p:txBody>
          <a:bodyPr>
            <a:normAutofit/>
          </a:bodyPr>
          <a:lstStyle/>
          <a:p>
            <a:r>
              <a:rPr lang="en-US" sz="3600" dirty="0"/>
              <a:t>Contentment is an </a:t>
            </a:r>
            <a:r>
              <a:rPr lang="en-US" sz="3600" u="sng" dirty="0"/>
              <a:t>inward</a:t>
            </a:r>
            <a:r>
              <a:rPr lang="en-US" sz="3600" dirty="0"/>
              <a:t> expression of </a:t>
            </a:r>
            <a:r>
              <a:rPr lang="en-US" sz="3600" u="sng" dirty="0"/>
              <a:t>faith</a:t>
            </a:r>
            <a:r>
              <a:rPr lang="en-US" sz="3600" dirty="0"/>
              <a:t> despite your </a:t>
            </a:r>
            <a:r>
              <a:rPr lang="en-US" sz="3600" u="sng" dirty="0"/>
              <a:t>OUTWARD</a:t>
            </a:r>
            <a:r>
              <a:rPr lang="en-US" sz="3600" dirty="0"/>
              <a:t> circumstances. </a:t>
            </a:r>
          </a:p>
          <a:p>
            <a:r>
              <a:rPr lang="en-US" sz="3600" dirty="0"/>
              <a:t>If you are not at peace as a single, then you’re not really ready to be married.</a:t>
            </a:r>
          </a:p>
          <a:p>
            <a:r>
              <a:rPr lang="en-US" sz="3600" dirty="0"/>
              <a:t>God has ALREADY given you everything you need to live for Him and thrive in your present circumstance!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23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 title="Side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35420"/>
          <a:stretch/>
        </p:blipFill>
        <p:spPr>
          <a:xfrm>
            <a:off x="-1" y="10"/>
            <a:ext cx="4373546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0824" y="685800"/>
            <a:ext cx="6176776" cy="1485900"/>
          </a:xfrm>
        </p:spPr>
        <p:txBody>
          <a:bodyPr>
            <a:normAutofit/>
          </a:bodyPr>
          <a:lstStyle/>
          <a:p>
            <a:r>
              <a:rPr lang="en-US" dirty="0"/>
              <a:t>how to </a:t>
            </a:r>
            <a:r>
              <a:rPr lang="en-US" u="sng" dirty="0"/>
              <a:t>boot</a:t>
            </a:r>
            <a:r>
              <a:rPr lang="en-US" dirty="0"/>
              <a:t> the </a:t>
            </a:r>
            <a:r>
              <a:rPr lang="en-US" u="sng" dirty="0"/>
              <a:t>burning</a:t>
            </a:r>
            <a:r>
              <a:rPr lang="en-US" dirty="0"/>
              <a:t>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0824" y="2857500"/>
            <a:ext cx="6176776" cy="3009900"/>
          </a:xfrm>
        </p:spPr>
        <p:txBody>
          <a:bodyPr>
            <a:normAutofit/>
          </a:bodyPr>
          <a:lstStyle/>
          <a:p>
            <a:r>
              <a:rPr lang="en-US" sz="8000" dirty="0"/>
              <a:t>Marry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1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effectLst/>
        </p:spPr>
      </p:sp>
      <p:grpSp>
        <p:nvGrpSpPr>
          <p:cNvPr id="12" name="Group 11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3" name="Freeform 6"/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7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852" r="6528"/>
          <a:stretch/>
        </p:blipFill>
        <p:spPr>
          <a:xfrm>
            <a:off x="6096000" y="10"/>
            <a:ext cx="6092823" cy="6857990"/>
          </a:xfrm>
          <a:prstGeom prst="rect">
            <a:avLst/>
          </a:prstGeom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882" y="1788454"/>
            <a:ext cx="5429067" cy="209822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200" b="1" cap="all" dirty="0"/>
              <a:t>GRACE</a:t>
            </a:r>
            <a:endParaRPr lang="en-US" sz="5400" cap="all" dirty="0"/>
          </a:p>
        </p:txBody>
      </p:sp>
    </p:spTree>
    <p:extLst>
      <p:ext uri="{BB962C8B-B14F-4D97-AF65-F5344CB8AC3E}">
        <p14:creationId xmlns:p14="http://schemas.microsoft.com/office/powerpoint/2010/main" val="100127047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73</TotalTime>
  <Words>206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Serving Single </vt:lpstr>
      <vt:lpstr>the key is contentment. </vt:lpstr>
      <vt:lpstr>the reason you are single.</vt:lpstr>
      <vt:lpstr>the reason you are single.</vt:lpstr>
      <vt:lpstr>the guidelines for singleness. </vt:lpstr>
      <vt:lpstr>the key of contentment.</vt:lpstr>
      <vt:lpstr>how to boot the burning.</vt:lpstr>
      <vt:lpstr>GRACE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Serving Single</dc:title>
  <dc:creator>Sam M.</dc:creator>
  <cp:lastModifiedBy>LFBI</cp:lastModifiedBy>
  <cp:revision>5</cp:revision>
  <dcterms:created xsi:type="dcterms:W3CDTF">2017-04-06T20:59:49Z</dcterms:created>
  <dcterms:modified xsi:type="dcterms:W3CDTF">2017-04-16T02:43:50Z</dcterms:modified>
</cp:coreProperties>
</file>