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4" r:id="rId7"/>
    <p:sldId id="262" r:id="rId8"/>
    <p:sldId id="261" r:id="rId9"/>
    <p:sldId id="263"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A94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76" d="100"/>
          <a:sy n="76" d="100"/>
        </p:scale>
        <p:origin x="33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4/15/2017</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9" name="Group 8"/>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4/15/2017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4/15/2017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4/15/2017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4/15/2017</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4/15/2017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4/15/2017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4/15/2017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4/15/2017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4/15/2017</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4/15/2017</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4/15/2017</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LOVE &amp; MARRIAGE</a:t>
            </a:r>
          </a:p>
        </p:txBody>
      </p:sp>
      <p:sp>
        <p:nvSpPr>
          <p:cNvPr id="3" name="Subtitle 2"/>
          <p:cNvSpPr>
            <a:spLocks noGrp="1"/>
          </p:cNvSpPr>
          <p:nvPr>
            <p:ph type="subTitle" idx="1"/>
          </p:nvPr>
        </p:nvSpPr>
        <p:spPr/>
        <p:txBody>
          <a:bodyPr>
            <a:normAutofit/>
          </a:bodyPr>
          <a:lstStyle/>
          <a:p>
            <a:r>
              <a:rPr lang="en-US" sz="3200" b="1" dirty="0">
                <a:solidFill>
                  <a:schemeClr val="tx1"/>
                </a:solidFill>
              </a:rPr>
              <a:t>Keeping the Lord our Focus.</a:t>
            </a:r>
          </a:p>
        </p:txBody>
      </p:sp>
    </p:spTree>
    <p:extLst>
      <p:ext uri="{BB962C8B-B14F-4D97-AF65-F5344CB8AC3E}">
        <p14:creationId xmlns:p14="http://schemas.microsoft.com/office/powerpoint/2010/main" val="2553808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key is </a:t>
            </a:r>
            <a:r>
              <a:rPr lang="en-US" u="sng" dirty="0"/>
              <a:t>contentment</a:t>
            </a:r>
            <a:r>
              <a:rPr lang="en-US" dirty="0"/>
              <a:t>. </a:t>
            </a:r>
          </a:p>
        </p:txBody>
      </p:sp>
      <p:sp>
        <p:nvSpPr>
          <p:cNvPr id="3" name="Content Placeholder 2"/>
          <p:cNvSpPr>
            <a:spLocks noGrp="1"/>
          </p:cNvSpPr>
          <p:nvPr>
            <p:ph idx="1"/>
          </p:nvPr>
        </p:nvSpPr>
        <p:spPr>
          <a:xfrm>
            <a:off x="1371599" y="2285999"/>
            <a:ext cx="9994739" cy="4377268"/>
          </a:xfrm>
        </p:spPr>
        <p:txBody>
          <a:bodyPr>
            <a:normAutofit/>
          </a:bodyPr>
          <a:lstStyle/>
          <a:p>
            <a:r>
              <a:rPr lang="en-US" sz="3600" dirty="0"/>
              <a:t>We exist for God’s glory! Not our wants.</a:t>
            </a:r>
          </a:p>
          <a:p>
            <a:r>
              <a:rPr lang="en-US" sz="3600" dirty="0"/>
              <a:t>If you cannot come to the place of contentment in your marriage, in the midst of your matrimonial mess, then you’ll not only miss out on how God wants to use you in your marriage, but you’ll also miss out on the joy of Him using your marriage for His glory!</a:t>
            </a:r>
          </a:p>
        </p:txBody>
      </p:sp>
    </p:spTree>
    <p:extLst>
      <p:ext uri="{BB962C8B-B14F-4D97-AF65-F5344CB8AC3E}">
        <p14:creationId xmlns:p14="http://schemas.microsoft.com/office/powerpoint/2010/main" val="819907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title="Side ba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92050" y="2882096"/>
            <a:ext cx="4225035" cy="1932972"/>
          </a:xfrm>
        </p:spPr>
        <p:txBody>
          <a:bodyPr>
            <a:normAutofit/>
          </a:bodyPr>
          <a:lstStyle/>
          <a:p>
            <a:r>
              <a:rPr lang="en-US" dirty="0"/>
              <a:t>the </a:t>
            </a:r>
            <a:r>
              <a:rPr lang="en-US" u="sng" dirty="0"/>
              <a:t>reason</a:t>
            </a:r>
            <a:r>
              <a:rPr lang="en-US" dirty="0"/>
              <a:t> you are married.</a:t>
            </a:r>
          </a:p>
        </p:txBody>
      </p:sp>
      <p:pic>
        <p:nvPicPr>
          <p:cNvPr id="4" name="Picture 3"/>
          <p:cNvPicPr>
            <a:picLocks noChangeAspect="1"/>
          </p:cNvPicPr>
          <p:nvPr/>
        </p:nvPicPr>
        <p:blipFill>
          <a:blip r:embed="rId2"/>
          <a:stretch>
            <a:fillRect/>
          </a:stretch>
        </p:blipFill>
        <p:spPr>
          <a:xfrm>
            <a:off x="706695" y="0"/>
            <a:ext cx="5471132" cy="6858000"/>
          </a:xfrm>
          <a:prstGeom prst="rect">
            <a:avLst/>
          </a:prstGeom>
        </p:spPr>
      </p:pic>
    </p:spTree>
    <p:extLst>
      <p:ext uri="{BB962C8B-B14F-4D97-AF65-F5344CB8AC3E}">
        <p14:creationId xmlns:p14="http://schemas.microsoft.com/office/powerpoint/2010/main" val="104367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7" name="Rectangle 16"/>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467" y="685800"/>
            <a:ext cx="10905066" cy="1485900"/>
          </a:xfrm>
          <a:noFill/>
        </p:spPr>
        <p:txBody>
          <a:bodyPr>
            <a:normAutofit/>
          </a:bodyPr>
          <a:lstStyle/>
          <a:p>
            <a:pPr algn="ctr"/>
            <a:r>
              <a:rPr lang="en-US" dirty="0"/>
              <a:t>the </a:t>
            </a:r>
            <a:r>
              <a:rPr lang="en-US" u="sng" dirty="0"/>
              <a:t>reason</a:t>
            </a:r>
            <a:r>
              <a:rPr lang="en-US" dirty="0"/>
              <a:t> you are married.</a:t>
            </a:r>
          </a:p>
        </p:txBody>
      </p:sp>
      <p:sp>
        <p:nvSpPr>
          <p:cNvPr id="3" name="Content Placeholder 2"/>
          <p:cNvSpPr>
            <a:spLocks noGrp="1"/>
          </p:cNvSpPr>
          <p:nvPr>
            <p:ph idx="1"/>
          </p:nvPr>
        </p:nvSpPr>
        <p:spPr>
          <a:xfrm>
            <a:off x="1371600" y="1432560"/>
            <a:ext cx="9601200" cy="5074920"/>
          </a:xfrm>
        </p:spPr>
        <p:txBody>
          <a:bodyPr>
            <a:normAutofit/>
          </a:bodyPr>
          <a:lstStyle/>
          <a:p>
            <a:r>
              <a:rPr lang="en-US" sz="3600" dirty="0"/>
              <a:t>God </a:t>
            </a:r>
            <a:r>
              <a:rPr lang="en-US" sz="3600" u="sng" dirty="0"/>
              <a:t>loves</a:t>
            </a:r>
            <a:r>
              <a:rPr lang="en-US" sz="3600" dirty="0"/>
              <a:t> you and wants </a:t>
            </a:r>
            <a:r>
              <a:rPr lang="en-US" sz="3600" u="sng" dirty="0"/>
              <a:t>good</a:t>
            </a:r>
            <a:r>
              <a:rPr lang="en-US" sz="3600" dirty="0"/>
              <a:t> for you. </a:t>
            </a:r>
          </a:p>
          <a:p>
            <a:r>
              <a:rPr lang="en-US" sz="3600" dirty="0"/>
              <a:t>Your marriage is </a:t>
            </a:r>
            <a:r>
              <a:rPr lang="en-US" sz="3600" u="sng" dirty="0"/>
              <a:t>designed</a:t>
            </a:r>
            <a:r>
              <a:rPr lang="en-US" sz="3600" dirty="0"/>
              <a:t> to help you fulfill your </a:t>
            </a:r>
            <a:r>
              <a:rPr lang="en-US" sz="3600" u="sng" dirty="0"/>
              <a:t>mission</a:t>
            </a:r>
            <a:r>
              <a:rPr lang="en-US" sz="3600" dirty="0"/>
              <a:t>!</a:t>
            </a:r>
          </a:p>
          <a:p>
            <a:r>
              <a:rPr lang="en-US" sz="3600" dirty="0"/>
              <a:t>Marriage </a:t>
            </a:r>
            <a:r>
              <a:rPr lang="en-US" sz="3600" u="sng" dirty="0"/>
              <a:t>enables</a:t>
            </a:r>
            <a:r>
              <a:rPr lang="en-US" sz="3600" dirty="0"/>
              <a:t> you to </a:t>
            </a:r>
            <a:br>
              <a:rPr lang="en-US" sz="3600" dirty="0"/>
            </a:br>
            <a:r>
              <a:rPr lang="en-US" sz="3600" u="sng" dirty="0"/>
              <a:t>invest</a:t>
            </a:r>
            <a:r>
              <a:rPr lang="en-US" sz="3600" dirty="0"/>
              <a:t> in </a:t>
            </a:r>
            <a:r>
              <a:rPr lang="en-US" sz="3600" u="sng" dirty="0"/>
              <a:t>others</a:t>
            </a:r>
            <a:r>
              <a:rPr lang="en-US" sz="3600" dirty="0"/>
              <a:t> in ways </a:t>
            </a:r>
            <a:br>
              <a:rPr lang="en-US" sz="3600" dirty="0"/>
            </a:br>
            <a:r>
              <a:rPr lang="en-US" sz="3600" dirty="0"/>
              <a:t>that you </a:t>
            </a:r>
            <a:r>
              <a:rPr lang="en-US" sz="3600" u="sng" dirty="0"/>
              <a:t>cannot</a:t>
            </a:r>
            <a:r>
              <a:rPr lang="en-US" sz="3600" dirty="0"/>
              <a:t> as a </a:t>
            </a:r>
            <a:br>
              <a:rPr lang="en-US" sz="3600" dirty="0"/>
            </a:br>
            <a:r>
              <a:rPr lang="en-US" sz="3600" u="sng" dirty="0"/>
              <a:t>single</a:t>
            </a:r>
            <a:r>
              <a:rPr lang="en-US" sz="3600" dirty="0"/>
              <a:t>. </a:t>
            </a:r>
          </a:p>
          <a:p>
            <a:endParaRPr lang="en-US" dirty="0"/>
          </a:p>
        </p:txBody>
      </p:sp>
      <p:pic>
        <p:nvPicPr>
          <p:cNvPr id="5" name="Picture 4"/>
          <p:cNvPicPr>
            <a:picLocks noChangeAspect="1"/>
          </p:cNvPicPr>
          <p:nvPr/>
        </p:nvPicPr>
        <p:blipFill>
          <a:blip r:embed="rId2"/>
          <a:stretch>
            <a:fillRect/>
          </a:stretch>
        </p:blipFill>
        <p:spPr>
          <a:xfrm>
            <a:off x="6730999" y="2857500"/>
            <a:ext cx="4817534" cy="3601106"/>
          </a:xfrm>
          <a:prstGeom prst="rect">
            <a:avLst/>
          </a:prstGeom>
        </p:spPr>
      </p:pic>
    </p:spTree>
    <p:extLst>
      <p:ext uri="{BB962C8B-B14F-4D97-AF65-F5344CB8AC3E}">
        <p14:creationId xmlns:p14="http://schemas.microsoft.com/office/powerpoint/2010/main" val="1738049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7" name="Rectangle 16"/>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2" name="Title 1"/>
          <p:cNvSpPr>
            <a:spLocks noGrp="1"/>
          </p:cNvSpPr>
          <p:nvPr>
            <p:ph type="title"/>
          </p:nvPr>
        </p:nvSpPr>
        <p:spPr>
          <a:xfrm>
            <a:off x="5613400" y="342900"/>
            <a:ext cx="6311900" cy="1485900"/>
          </a:xfrm>
          <a:noFill/>
        </p:spPr>
        <p:txBody>
          <a:bodyPr>
            <a:normAutofit/>
          </a:bodyPr>
          <a:lstStyle/>
          <a:p>
            <a:pPr algn="ctr"/>
            <a:r>
              <a:rPr lang="en-US" sz="3600" dirty="0"/>
              <a:t>you get to raise your kids right! </a:t>
            </a:r>
          </a:p>
        </p:txBody>
      </p:sp>
      <p:sp>
        <p:nvSpPr>
          <p:cNvPr id="3" name="Content Placeholder 2"/>
          <p:cNvSpPr>
            <a:spLocks noGrp="1"/>
          </p:cNvSpPr>
          <p:nvPr>
            <p:ph idx="1"/>
          </p:nvPr>
        </p:nvSpPr>
        <p:spPr>
          <a:xfrm>
            <a:off x="5974081" y="965200"/>
            <a:ext cx="5726852" cy="5542280"/>
          </a:xfrm>
        </p:spPr>
        <p:txBody>
          <a:bodyPr>
            <a:normAutofit fontScale="92500" lnSpcReduction="10000"/>
          </a:bodyPr>
          <a:lstStyle/>
          <a:p>
            <a:r>
              <a:rPr lang="en-US" sz="3900" dirty="0"/>
              <a:t>Adam and Eve. </a:t>
            </a:r>
            <a:br>
              <a:rPr lang="en-US" sz="3900" dirty="0"/>
            </a:br>
            <a:r>
              <a:rPr lang="en-US" sz="3900" dirty="0"/>
              <a:t>(Gen 4:25-26) </a:t>
            </a:r>
            <a:endParaRPr lang="en-US" sz="3900" dirty="0" smtClean="0"/>
          </a:p>
          <a:p>
            <a:pPr lvl="1"/>
            <a:r>
              <a:rPr lang="en-US" sz="3900" u="sng" dirty="0" smtClean="0"/>
              <a:t>Seth</a:t>
            </a:r>
            <a:endParaRPr lang="en-US" sz="3900" dirty="0"/>
          </a:p>
          <a:p>
            <a:r>
              <a:rPr lang="en-US" sz="3900" dirty="0" err="1"/>
              <a:t>Amram</a:t>
            </a:r>
            <a:r>
              <a:rPr lang="en-US" sz="3900" dirty="0"/>
              <a:t> and </a:t>
            </a:r>
            <a:r>
              <a:rPr lang="en-US" sz="3900" dirty="0" err="1"/>
              <a:t>Jochebed</a:t>
            </a:r>
            <a:r>
              <a:rPr lang="en-US" sz="3900" dirty="0"/>
              <a:t>. (Exo 6:20) </a:t>
            </a:r>
            <a:endParaRPr lang="en-US" sz="3900" dirty="0" smtClean="0"/>
          </a:p>
          <a:p>
            <a:pPr lvl="1"/>
            <a:r>
              <a:rPr lang="en-US" sz="3900" u="sng" dirty="0" smtClean="0"/>
              <a:t>Moses</a:t>
            </a:r>
            <a:endParaRPr lang="en-US" sz="3900" u="sng" dirty="0"/>
          </a:p>
          <a:p>
            <a:r>
              <a:rPr lang="en-US" sz="3900" dirty="0"/>
              <a:t>Boaz and Ruth.  </a:t>
            </a:r>
          </a:p>
          <a:p>
            <a:r>
              <a:rPr lang="en-US" sz="3900" dirty="0"/>
              <a:t>Zacharias and Elizabeth. (Luke 1) </a:t>
            </a:r>
            <a:endParaRPr lang="en-US" sz="3900" dirty="0" smtClean="0"/>
          </a:p>
          <a:p>
            <a:pPr lvl="1"/>
            <a:r>
              <a:rPr lang="en-US" sz="3900" u="sng" dirty="0" smtClean="0"/>
              <a:t>John </a:t>
            </a:r>
            <a:r>
              <a:rPr lang="en-US" sz="3900" u="sng" dirty="0"/>
              <a:t>the Baptist</a:t>
            </a:r>
            <a:r>
              <a:rPr lang="en-US" sz="3900" dirty="0"/>
              <a:t>.</a:t>
            </a:r>
          </a:p>
          <a:p>
            <a:endParaRPr lang="en-US" sz="3600" dirty="0"/>
          </a:p>
          <a:p>
            <a:endParaRPr lang="en-US" dirty="0"/>
          </a:p>
        </p:txBody>
      </p:sp>
      <p:pic>
        <p:nvPicPr>
          <p:cNvPr id="5" name="Picture 4"/>
          <p:cNvPicPr>
            <a:picLocks noChangeAspect="1"/>
          </p:cNvPicPr>
          <p:nvPr/>
        </p:nvPicPr>
        <p:blipFill>
          <a:blip r:embed="rId2"/>
          <a:stretch>
            <a:fillRect/>
          </a:stretch>
        </p:blipFill>
        <p:spPr>
          <a:xfrm>
            <a:off x="-10711" y="0"/>
            <a:ext cx="5493725" cy="6858000"/>
          </a:xfrm>
          <a:prstGeom prst="rect">
            <a:avLst/>
          </a:prstGeom>
        </p:spPr>
      </p:pic>
    </p:spTree>
    <p:extLst>
      <p:ext uri="{BB962C8B-B14F-4D97-AF65-F5344CB8AC3E}">
        <p14:creationId xmlns:p14="http://schemas.microsoft.com/office/powerpoint/2010/main" val="2269582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 calcmode="lin" valueType="num">
                                      <p:cBhvr>
                                        <p:cTn id="40"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1"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2" dur="5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8"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9" dur="500"/>
                                        <p:tgtEl>
                                          <p:spTgt spid="3">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 calcmode="lin" valueType="num">
                                      <p:cBhvr>
                                        <p:cTn id="54"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5"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7" name="Rectangle 16"/>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2" name="Title 1"/>
          <p:cNvSpPr>
            <a:spLocks noGrp="1"/>
          </p:cNvSpPr>
          <p:nvPr>
            <p:ph type="title"/>
          </p:nvPr>
        </p:nvSpPr>
        <p:spPr>
          <a:xfrm>
            <a:off x="643467" y="685800"/>
            <a:ext cx="4060613" cy="1485900"/>
          </a:xfrm>
          <a:noFill/>
        </p:spPr>
        <p:txBody>
          <a:bodyPr>
            <a:normAutofit/>
          </a:bodyPr>
          <a:lstStyle/>
          <a:p>
            <a:r>
              <a:rPr lang="en-US" dirty="0"/>
              <a:t>the </a:t>
            </a:r>
            <a:r>
              <a:rPr lang="en-US" u="sng" dirty="0"/>
              <a:t>reason</a:t>
            </a:r>
            <a:r>
              <a:rPr lang="en-US" dirty="0"/>
              <a:t> you are married.</a:t>
            </a:r>
          </a:p>
        </p:txBody>
      </p:sp>
      <p:sp>
        <p:nvSpPr>
          <p:cNvPr id="3" name="Content Placeholder 2"/>
          <p:cNvSpPr>
            <a:spLocks noGrp="1"/>
          </p:cNvSpPr>
          <p:nvPr>
            <p:ph idx="1"/>
          </p:nvPr>
        </p:nvSpPr>
        <p:spPr>
          <a:xfrm>
            <a:off x="643467" y="2072640"/>
            <a:ext cx="10329333" cy="4434840"/>
          </a:xfrm>
        </p:spPr>
        <p:txBody>
          <a:bodyPr>
            <a:normAutofit/>
          </a:bodyPr>
          <a:lstStyle/>
          <a:p>
            <a:r>
              <a:rPr lang="en-US" sz="3600" dirty="0"/>
              <a:t>God </a:t>
            </a:r>
            <a:r>
              <a:rPr lang="en-US" sz="3600" u="sng" dirty="0"/>
              <a:t>loves</a:t>
            </a:r>
            <a:r>
              <a:rPr lang="en-US" sz="3600" dirty="0"/>
              <a:t> you and </a:t>
            </a:r>
            <a:br>
              <a:rPr lang="en-US" sz="3600" dirty="0"/>
            </a:br>
            <a:r>
              <a:rPr lang="en-US" sz="3600" dirty="0"/>
              <a:t>wants </a:t>
            </a:r>
            <a:r>
              <a:rPr lang="en-US" sz="3600" u="sng" dirty="0"/>
              <a:t>good</a:t>
            </a:r>
            <a:r>
              <a:rPr lang="en-US" sz="3600" dirty="0"/>
              <a:t> for you. </a:t>
            </a:r>
          </a:p>
          <a:p>
            <a:r>
              <a:rPr lang="en-US" sz="3600" dirty="0"/>
              <a:t>You couldn’t </a:t>
            </a:r>
            <a:r>
              <a:rPr lang="en-US" sz="3600" u="sng" dirty="0"/>
              <a:t>make it </a:t>
            </a:r>
            <a:br>
              <a:rPr lang="en-US" sz="3600" u="sng" dirty="0"/>
            </a:br>
            <a:r>
              <a:rPr lang="en-US" sz="3600" dirty="0"/>
              <a:t>as a </a:t>
            </a:r>
            <a:r>
              <a:rPr lang="en-US" sz="3600" u="sng" dirty="0"/>
              <a:t>single</a:t>
            </a:r>
            <a:r>
              <a:rPr lang="en-US" sz="3600" dirty="0"/>
              <a:t>.</a:t>
            </a:r>
          </a:p>
          <a:p>
            <a:r>
              <a:rPr lang="en-US" sz="3600" dirty="0"/>
              <a:t>Do not </a:t>
            </a:r>
            <a:r>
              <a:rPr lang="en-US" sz="3600" u="sng" dirty="0"/>
              <a:t>SETTLE</a:t>
            </a:r>
            <a:r>
              <a:rPr lang="en-US" sz="3600" dirty="0"/>
              <a:t> for </a:t>
            </a:r>
            <a:br>
              <a:rPr lang="en-US" sz="3600" dirty="0"/>
            </a:br>
            <a:r>
              <a:rPr lang="en-US" sz="3600" dirty="0"/>
              <a:t>someone just because</a:t>
            </a:r>
            <a:br>
              <a:rPr lang="en-US" sz="3600" dirty="0"/>
            </a:br>
            <a:r>
              <a:rPr lang="en-US" sz="3600" dirty="0"/>
              <a:t>they make you </a:t>
            </a:r>
            <a:r>
              <a:rPr lang="en-US" sz="3600" u="sng" dirty="0"/>
              <a:t>tingle</a:t>
            </a:r>
            <a:r>
              <a:rPr lang="en-US" sz="3600" dirty="0"/>
              <a:t>.</a:t>
            </a:r>
          </a:p>
          <a:p>
            <a:endParaRPr lang="en-US" dirty="0"/>
          </a:p>
        </p:txBody>
      </p:sp>
      <p:pic>
        <p:nvPicPr>
          <p:cNvPr id="4" name="Picture 3"/>
          <p:cNvPicPr>
            <a:picLocks noChangeAspect="1"/>
          </p:cNvPicPr>
          <p:nvPr/>
        </p:nvPicPr>
        <p:blipFill>
          <a:blip r:embed="rId2"/>
          <a:stretch>
            <a:fillRect/>
          </a:stretch>
        </p:blipFill>
        <p:spPr>
          <a:xfrm>
            <a:off x="5628640" y="0"/>
            <a:ext cx="6563360" cy="6858000"/>
          </a:xfrm>
          <a:prstGeom prst="rect">
            <a:avLst/>
          </a:prstGeom>
        </p:spPr>
      </p:pic>
    </p:spTree>
    <p:extLst>
      <p:ext uri="{BB962C8B-B14F-4D97-AF65-F5344CB8AC3E}">
        <p14:creationId xmlns:p14="http://schemas.microsoft.com/office/powerpoint/2010/main" val="2308460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par>
                          <p:cTn id="17" fill="hold">
                            <p:stCondLst>
                              <p:cond delay="500"/>
                            </p:stCondLst>
                            <p:childTnLst>
                              <p:par>
                                <p:cTn id="18" presetID="42" presetClass="entr" presetSubtype="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title="Side ba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37354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392573" y="2686050"/>
            <a:ext cx="3789680" cy="2871470"/>
          </a:xfrm>
        </p:spPr>
        <p:txBody>
          <a:bodyPr>
            <a:normAutofit/>
          </a:bodyPr>
          <a:lstStyle/>
          <a:p>
            <a:pPr algn="ctr"/>
            <a:r>
              <a:rPr lang="en-US" dirty="0"/>
              <a:t>what if you </a:t>
            </a:r>
            <a:r>
              <a:rPr lang="en-US" u="sng" dirty="0"/>
              <a:t>picked</a:t>
            </a:r>
            <a:r>
              <a:rPr lang="en-US" dirty="0"/>
              <a:t> </a:t>
            </a:r>
            <a:br>
              <a:rPr lang="en-US" dirty="0"/>
            </a:br>
            <a:r>
              <a:rPr lang="en-US" dirty="0"/>
              <a:t>wrong?</a:t>
            </a:r>
          </a:p>
        </p:txBody>
      </p:sp>
      <p:pic>
        <p:nvPicPr>
          <p:cNvPr id="6" name="Picture 5"/>
          <p:cNvPicPr>
            <a:picLocks noChangeAspect="1"/>
          </p:cNvPicPr>
          <p:nvPr/>
        </p:nvPicPr>
        <p:blipFill>
          <a:blip r:embed="rId2"/>
          <a:stretch>
            <a:fillRect/>
          </a:stretch>
        </p:blipFill>
        <p:spPr>
          <a:xfrm>
            <a:off x="0" y="0"/>
            <a:ext cx="6372330" cy="7731760"/>
          </a:xfrm>
          <a:prstGeom prst="rect">
            <a:avLst/>
          </a:prstGeom>
        </p:spPr>
      </p:pic>
      <p:sp>
        <p:nvSpPr>
          <p:cNvPr id="7" name="Rectangle 6"/>
          <p:cNvSpPr/>
          <p:nvPr/>
        </p:nvSpPr>
        <p:spPr>
          <a:xfrm>
            <a:off x="-111760" y="6400800"/>
            <a:ext cx="6484090" cy="619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217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7" name="Rectangle 16"/>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2" name="Title 1"/>
          <p:cNvSpPr>
            <a:spLocks noGrp="1"/>
          </p:cNvSpPr>
          <p:nvPr>
            <p:ph type="title"/>
          </p:nvPr>
        </p:nvSpPr>
        <p:spPr>
          <a:xfrm>
            <a:off x="643467" y="685800"/>
            <a:ext cx="10905066" cy="1485900"/>
          </a:xfrm>
          <a:noFill/>
        </p:spPr>
        <p:txBody>
          <a:bodyPr>
            <a:normAutofit/>
          </a:bodyPr>
          <a:lstStyle/>
          <a:p>
            <a:pPr algn="ctr"/>
            <a:r>
              <a:rPr lang="en-US" dirty="0"/>
              <a:t>keeping your marriage </a:t>
            </a:r>
            <a:r>
              <a:rPr lang="en-US" u="sng" dirty="0"/>
              <a:t>100</a:t>
            </a:r>
            <a:r>
              <a:rPr lang="en-US" dirty="0"/>
              <a:t>.</a:t>
            </a:r>
          </a:p>
        </p:txBody>
      </p:sp>
      <p:sp>
        <p:nvSpPr>
          <p:cNvPr id="3" name="Content Placeholder 2"/>
          <p:cNvSpPr>
            <a:spLocks noGrp="1"/>
          </p:cNvSpPr>
          <p:nvPr>
            <p:ph idx="1"/>
          </p:nvPr>
        </p:nvSpPr>
        <p:spPr>
          <a:xfrm>
            <a:off x="1371600" y="1432560"/>
            <a:ext cx="9601200" cy="5074920"/>
          </a:xfrm>
        </p:spPr>
        <p:txBody>
          <a:bodyPr>
            <a:normAutofit/>
          </a:bodyPr>
          <a:lstStyle/>
          <a:p>
            <a:r>
              <a:rPr lang="en-US" sz="3600" u="sng" dirty="0"/>
              <a:t>Be</a:t>
            </a:r>
            <a:r>
              <a:rPr lang="en-US" sz="3600" dirty="0"/>
              <a:t> the mate God </a:t>
            </a:r>
            <a:r>
              <a:rPr lang="en-US" sz="3600" u="sng" dirty="0"/>
              <a:t>called</a:t>
            </a:r>
            <a:r>
              <a:rPr lang="en-US" sz="3600" dirty="0"/>
              <a:t> you to be.</a:t>
            </a:r>
            <a:endParaRPr lang="en-US" dirty="0"/>
          </a:p>
          <a:p>
            <a:r>
              <a:rPr lang="en-US" sz="3600" u="sng" dirty="0"/>
              <a:t>Trust</a:t>
            </a:r>
            <a:r>
              <a:rPr lang="en-US" sz="3600" dirty="0"/>
              <a:t> your mate to the Master.</a:t>
            </a:r>
          </a:p>
          <a:p>
            <a:r>
              <a:rPr lang="en-US" sz="3600" dirty="0"/>
              <a:t>Never allow your mate to </a:t>
            </a:r>
            <a:r>
              <a:rPr lang="en-US" sz="3600" u="sng" dirty="0"/>
              <a:t>hinder</a:t>
            </a:r>
            <a:r>
              <a:rPr lang="en-US" sz="3600" dirty="0"/>
              <a:t> your </a:t>
            </a:r>
            <a:r>
              <a:rPr lang="en-US" sz="3600" u="sng" dirty="0"/>
              <a:t>obedience</a:t>
            </a:r>
            <a:r>
              <a:rPr lang="en-US" sz="3600" dirty="0"/>
              <a:t> to Christ.</a:t>
            </a:r>
          </a:p>
          <a:p>
            <a:r>
              <a:rPr lang="en-US" sz="3600" dirty="0"/>
              <a:t>Never stop </a:t>
            </a:r>
            <a:r>
              <a:rPr lang="en-US" sz="3600" u="sng" dirty="0"/>
              <a:t>investing</a:t>
            </a:r>
            <a:r>
              <a:rPr lang="en-US" sz="3600" dirty="0"/>
              <a:t> in your </a:t>
            </a:r>
            <a:r>
              <a:rPr lang="en-US" sz="3600" u="sng" dirty="0"/>
              <a:t>marriage</a:t>
            </a:r>
            <a:r>
              <a:rPr lang="en-US" sz="3600" dirty="0"/>
              <a:t>.</a:t>
            </a:r>
          </a:p>
        </p:txBody>
      </p:sp>
    </p:spTree>
    <p:extLst>
      <p:ext uri="{BB962C8B-B14F-4D97-AF65-F5344CB8AC3E}">
        <p14:creationId xmlns:p14="http://schemas.microsoft.com/office/powerpoint/2010/main" val="379223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0" y="0"/>
            <a:ext cx="12192000" cy="6858000"/>
          </a:xfrm>
          <a:prstGeom prst="rect">
            <a:avLst/>
          </a:prstGeom>
          <a:solidFill>
            <a:schemeClr val="accent1"/>
          </a:solidFill>
          <a:effectLst/>
        </p:spPr>
      </p:sp>
      <p:grpSp>
        <p:nvGrpSpPr>
          <p:cNvPr id="12" name="Group 11"/>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752858" y="744469"/>
            <a:ext cx="10674117" cy="5349671"/>
            <a:chOff x="752858" y="744469"/>
            <a:chExt cx="10674117" cy="5349671"/>
          </a:xfrm>
        </p:grpSpPr>
        <p:sp>
          <p:nvSpPr>
            <p:cNvPr id="13" name="Freeform 6"/>
            <p:cNvSpPr/>
            <p:nvPr>
              <p:extLst>
                <p:ext uri="{386F3935-93C4-4BCD-93E2-E3B085C9AB24}">
                  <p16:designElem xmlns=""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extLst>
                <p:ext uri="{386F3935-93C4-4BCD-93E2-E3B085C9AB24}">
                  <p16:designElem xmlns=""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p:nvSpPr>
          <p:cNvPr id="2" name="Title 1"/>
          <p:cNvSpPr>
            <a:spLocks noGrp="1"/>
          </p:cNvSpPr>
          <p:nvPr>
            <p:ph type="title"/>
          </p:nvPr>
        </p:nvSpPr>
        <p:spPr>
          <a:xfrm>
            <a:off x="179882" y="1788454"/>
            <a:ext cx="5429067" cy="2098226"/>
          </a:xfrm>
        </p:spPr>
        <p:txBody>
          <a:bodyPr vert="horz" lIns="91440" tIns="45720" rIns="91440" bIns="45720" rtlCol="0" anchor="b">
            <a:normAutofit/>
          </a:bodyPr>
          <a:lstStyle/>
          <a:p>
            <a:pPr algn="ctr"/>
            <a:r>
              <a:rPr lang="en-US" sz="7200" b="1" cap="all" dirty="0"/>
              <a:t>INVEST!</a:t>
            </a:r>
            <a:endParaRPr lang="en-US" sz="5400" cap="all" dirty="0"/>
          </a:p>
        </p:txBody>
      </p:sp>
      <p:pic>
        <p:nvPicPr>
          <p:cNvPr id="5" name="Picture 4"/>
          <p:cNvPicPr>
            <a:picLocks noChangeAspect="1"/>
          </p:cNvPicPr>
          <p:nvPr/>
        </p:nvPicPr>
        <p:blipFill>
          <a:blip r:embed="rId2"/>
          <a:stretch>
            <a:fillRect/>
          </a:stretch>
        </p:blipFill>
        <p:spPr>
          <a:xfrm>
            <a:off x="5326928" y="0"/>
            <a:ext cx="6865072" cy="6865072"/>
          </a:xfrm>
          <a:prstGeom prst="rect">
            <a:avLst/>
          </a:prstGeom>
        </p:spPr>
      </p:pic>
      <p:sp>
        <p:nvSpPr>
          <p:cNvPr id="6" name="Rectangle 5"/>
          <p:cNvSpPr/>
          <p:nvPr/>
        </p:nvSpPr>
        <p:spPr>
          <a:xfrm>
            <a:off x="5326928" y="6094140"/>
            <a:ext cx="6865072" cy="770932"/>
          </a:xfrm>
          <a:prstGeom prst="rect">
            <a:avLst/>
          </a:prstGeom>
          <a:solidFill>
            <a:srgbClr val="9A94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326928" y="-7072"/>
            <a:ext cx="6865072" cy="770932"/>
          </a:xfrm>
          <a:prstGeom prst="rect">
            <a:avLst/>
          </a:prstGeom>
          <a:solidFill>
            <a:srgbClr val="9A94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1270474"/>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4A2318"/>
      </a:dk2>
      <a:lt2>
        <a:srgbClr val="EDECEB"/>
      </a:lt2>
      <a:accent1>
        <a:srgbClr val="F3C82E"/>
      </a:accent1>
      <a:accent2>
        <a:srgbClr val="A26176"/>
      </a:accent2>
      <a:accent3>
        <a:srgbClr val="74A94E"/>
      </a:accent3>
      <a:accent4>
        <a:srgbClr val="188E8D"/>
      </a:accent4>
      <a:accent5>
        <a:srgbClr val="EE913A"/>
      </a:accent5>
      <a:accent6>
        <a:srgbClr val="DF5D4A"/>
      </a:accent6>
      <a:hlink>
        <a:srgbClr val="188E8D"/>
      </a:hlink>
      <a:folHlink>
        <a:srgbClr val="A26176"/>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D7AA1D6E-F3E9-4763-A3BC-84DF2E02F60F}"/>
    </a:ext>
  </a:extLst>
</a:theme>
</file>

<file path=docProps/app.xml><?xml version="1.0" encoding="utf-8"?>
<Properties xmlns="http://schemas.openxmlformats.org/officeDocument/2006/extended-properties" xmlns:vt="http://schemas.openxmlformats.org/officeDocument/2006/docPropsVTypes">
  <Template>TM10001105[[fn=Crop]]</Template>
  <TotalTime>151</TotalTime>
  <Words>182</Words>
  <Application>Microsoft Office PowerPoint</Application>
  <PresentationFormat>Widescreen</PresentationFormat>
  <Paragraphs>29</Paragraphs>
  <Slides>9</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9</vt:i4>
      </vt:variant>
    </vt:vector>
  </HeadingPairs>
  <TitlesOfParts>
    <vt:vector size="11" baseType="lpstr">
      <vt:lpstr>Franklin Gothic Book</vt:lpstr>
      <vt:lpstr>Crop</vt:lpstr>
      <vt:lpstr>LOVE &amp; MARRIAGE</vt:lpstr>
      <vt:lpstr>the key is contentment. </vt:lpstr>
      <vt:lpstr>the reason you are married.</vt:lpstr>
      <vt:lpstr>the reason you are married.</vt:lpstr>
      <vt:lpstr>you get to raise your kids right! </vt:lpstr>
      <vt:lpstr>the reason you are married.</vt:lpstr>
      <vt:lpstr>what if you picked  wrong?</vt:lpstr>
      <vt:lpstr>keeping your marriage 100.</vt:lpstr>
      <vt:lpstr>INVEST!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Serving Single</dc:title>
  <dc:creator>Sam M.</dc:creator>
  <cp:lastModifiedBy>LFBI</cp:lastModifiedBy>
  <cp:revision>11</cp:revision>
  <dcterms:created xsi:type="dcterms:W3CDTF">2017-04-06T20:59:49Z</dcterms:created>
  <dcterms:modified xsi:type="dcterms:W3CDTF">2017-04-16T02:44:21Z</dcterms:modified>
</cp:coreProperties>
</file>