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8" r:id="rId2"/>
    <p:sldId id="513" r:id="rId3"/>
    <p:sldId id="258" r:id="rId4"/>
    <p:sldId id="471" r:id="rId5"/>
    <p:sldId id="454" r:id="rId6"/>
    <p:sldId id="514" r:id="rId7"/>
    <p:sldId id="515" r:id="rId8"/>
    <p:sldId id="516" r:id="rId9"/>
    <p:sldId id="517" r:id="rId10"/>
    <p:sldId id="519" r:id="rId11"/>
    <p:sldId id="518" r:id="rId12"/>
    <p:sldId id="520" r:id="rId13"/>
    <p:sldId id="521" r:id="rId14"/>
    <p:sldId id="522"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09" d="100"/>
          <a:sy n="109" d="100"/>
        </p:scale>
        <p:origin x="408"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6/4/2017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934389"/>
            <a:ext cx="8211824" cy="3255740"/>
          </a:xfrm>
        </p:spPr>
        <p:txBody>
          <a:bodyPr>
            <a:noAutofit/>
          </a:bodyPr>
          <a:lstStyle/>
          <a:p>
            <a:pPr algn="l"/>
            <a:r>
              <a:rPr lang="en-US" sz="2400" i="1" dirty="0"/>
              <a:t>8 So then they that are in the flesh cannot please God</a:t>
            </a:r>
            <a:r>
              <a:rPr lang="en-US" sz="2400" i="1" dirty="0" smtClean="0"/>
              <a:t>.</a:t>
            </a:r>
            <a:r>
              <a:rPr lang="en-US" sz="2400" i="1" dirty="0"/>
              <a:t> 9 But ye are not in the flesh, but in the Spirit, if so be that the Spirit of God dwell in you. Now if any man have not the Spirit of Christ, he is none of his. 10 And if Christ be in you, the body is dead because of sin; but the Spirit is life because of righteousness</a:t>
            </a:r>
            <a:r>
              <a:rPr lang="en-US" sz="2400" i="1" dirty="0" smtClean="0"/>
              <a:t>. </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243135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a:r>
              <a:rPr lang="en-US" b="1" u="sng" dirty="0"/>
              <a:t>To be led by God</a:t>
            </a:r>
            <a:r>
              <a:rPr lang="en-US" b="1" dirty="0"/>
              <a:t>, we must carefully listen and we must intentionally obey</a:t>
            </a:r>
          </a:p>
        </p:txBody>
      </p:sp>
    </p:spTree>
    <p:extLst>
      <p:ext uri="{BB962C8B-B14F-4D97-AF65-F5344CB8AC3E}">
        <p14:creationId xmlns:p14="http://schemas.microsoft.com/office/powerpoint/2010/main" val="409519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fontAlgn="base"/>
            <a:endParaRPr lang="en-US" sz="2400" dirty="0" smtClean="0"/>
          </a:p>
          <a:p>
            <a:pPr algn="l" fontAlgn="base"/>
            <a:r>
              <a:rPr lang="en-US" sz="2400" dirty="0" smtClean="0"/>
              <a:t>How to be led…</a:t>
            </a:r>
          </a:p>
          <a:p>
            <a:pPr algn="l" fontAlgn="base"/>
            <a:endParaRPr lang="en-US" sz="2400" dirty="0"/>
          </a:p>
          <a:p>
            <a:pPr algn="l" fontAlgn="base"/>
            <a:r>
              <a:rPr lang="en-US" sz="3600" b="1" dirty="0" smtClean="0"/>
              <a:t>#1 Listen</a:t>
            </a:r>
          </a:p>
          <a:p>
            <a:pPr algn="l" fontAlgn="base"/>
            <a:r>
              <a:rPr lang="en-US" sz="2400" dirty="0"/>
              <a:t>We must make quiet time with the Lord a priority in order to hear, perceive and know the calling</a:t>
            </a:r>
            <a:r>
              <a:rPr lang="en-US" sz="2400" dirty="0" smtClean="0"/>
              <a:t>. </a:t>
            </a:r>
            <a:r>
              <a:rPr lang="en-US" sz="2400" i="1" dirty="0" smtClean="0"/>
              <a:t>John 8:41-47; John 10:16</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Led</a:t>
            </a:r>
            <a:endParaRPr lang="en-US" sz="2800" b="1" dirty="0"/>
          </a:p>
        </p:txBody>
      </p:sp>
    </p:spTree>
    <p:extLst>
      <p:ext uri="{BB962C8B-B14F-4D97-AF65-F5344CB8AC3E}">
        <p14:creationId xmlns:p14="http://schemas.microsoft.com/office/powerpoint/2010/main" val="4993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fontAlgn="base"/>
            <a:endParaRPr lang="en-US" sz="2400" dirty="0" smtClean="0"/>
          </a:p>
          <a:p>
            <a:pPr algn="l" fontAlgn="base"/>
            <a:r>
              <a:rPr lang="en-US" sz="2400" dirty="0" smtClean="0"/>
              <a:t>How to be led…#1 Listen </a:t>
            </a:r>
          </a:p>
          <a:p>
            <a:pPr algn="l" fontAlgn="base"/>
            <a:endParaRPr lang="en-US" sz="2400" dirty="0"/>
          </a:p>
          <a:p>
            <a:pPr algn="l" fontAlgn="base"/>
            <a:r>
              <a:rPr lang="en-US" sz="3600" b="1" dirty="0" smtClean="0"/>
              <a:t>#2 Live it</a:t>
            </a:r>
          </a:p>
          <a:p>
            <a:pPr algn="l" fontAlgn="base"/>
            <a:r>
              <a:rPr lang="en-US" sz="2400" dirty="0" smtClean="0"/>
              <a:t>Living God’s Words requires understanding his call and obeying it in the liberty he bestows. </a:t>
            </a:r>
            <a:r>
              <a:rPr lang="en-US" sz="2400" i="1" dirty="0" smtClean="0"/>
              <a:t>John 14:15</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Led</a:t>
            </a:r>
            <a:endParaRPr lang="en-US" sz="2800" b="1" dirty="0"/>
          </a:p>
        </p:txBody>
      </p:sp>
    </p:spTree>
    <p:extLst>
      <p:ext uri="{BB962C8B-B14F-4D97-AF65-F5344CB8AC3E}">
        <p14:creationId xmlns:p14="http://schemas.microsoft.com/office/powerpoint/2010/main" val="402902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03854"/>
            <a:ext cx="8211824" cy="3255740"/>
          </a:xfrm>
        </p:spPr>
        <p:txBody>
          <a:bodyPr>
            <a:noAutofit/>
          </a:bodyPr>
          <a:lstStyle/>
          <a:p>
            <a:pPr algn="l" fontAlgn="base"/>
            <a:endParaRPr lang="en-US" sz="2400" dirty="0" smtClean="0"/>
          </a:p>
          <a:p>
            <a:pPr algn="l" fontAlgn="base"/>
            <a:r>
              <a:rPr lang="en-US" i="1" dirty="0" smtClean="0"/>
              <a:t>Rom 8:15 </a:t>
            </a:r>
            <a:r>
              <a:rPr lang="en-US" i="1" dirty="0"/>
              <a:t>For ye </a:t>
            </a:r>
            <a:r>
              <a:rPr lang="en-US" i="1" u="sng" dirty="0"/>
              <a:t>have not received the spirit of bondage again to fear</a:t>
            </a:r>
            <a:r>
              <a:rPr lang="en-US" i="1" dirty="0"/>
              <a:t>; but ye have </a:t>
            </a:r>
            <a:r>
              <a:rPr lang="en-US" i="1" u="sng" dirty="0"/>
              <a:t>received the Spirit of adoption</a:t>
            </a:r>
            <a:r>
              <a:rPr lang="en-US" i="1" dirty="0"/>
              <a:t>, whereby we cry, Abba, Father</a:t>
            </a:r>
            <a:r>
              <a:rPr lang="en-US" i="1" dirty="0" smtClean="0"/>
              <a:t>.</a:t>
            </a:r>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Loved</a:t>
            </a:r>
            <a:endParaRPr lang="en-US" sz="2800" b="1" dirty="0"/>
          </a:p>
        </p:txBody>
      </p:sp>
    </p:spTree>
    <p:extLst>
      <p:ext uri="{BB962C8B-B14F-4D97-AF65-F5344CB8AC3E}">
        <p14:creationId xmlns:p14="http://schemas.microsoft.com/office/powerpoint/2010/main" val="4831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597537"/>
            <a:ext cx="8211824" cy="3255740"/>
          </a:xfrm>
        </p:spPr>
        <p:txBody>
          <a:bodyPr>
            <a:noAutofit/>
          </a:bodyPr>
          <a:lstStyle/>
          <a:p>
            <a:pPr algn="l" fontAlgn="base"/>
            <a:endParaRPr lang="en-US" sz="2400" dirty="0" smtClean="0"/>
          </a:p>
          <a:p>
            <a:pPr algn="l" fontAlgn="base"/>
            <a:r>
              <a:rPr lang="en-US" sz="2400" i="1" dirty="0" smtClean="0"/>
              <a:t>Rom 8:15 </a:t>
            </a:r>
            <a:r>
              <a:rPr lang="en-US" sz="2400" i="1" dirty="0"/>
              <a:t>For ye </a:t>
            </a:r>
            <a:r>
              <a:rPr lang="en-US" sz="2400" i="1" u="sng" dirty="0"/>
              <a:t>have not received the spirit of bondage again to fear</a:t>
            </a:r>
            <a:r>
              <a:rPr lang="en-US" sz="2400" i="1" dirty="0"/>
              <a:t>; but ye have </a:t>
            </a:r>
            <a:r>
              <a:rPr lang="en-US" sz="2400" i="1" u="sng" dirty="0"/>
              <a:t>received the Spirit of adoption</a:t>
            </a:r>
            <a:r>
              <a:rPr lang="en-US" sz="2400" i="1" dirty="0"/>
              <a:t>, whereby we cry, Abba, Father</a:t>
            </a:r>
            <a:r>
              <a:rPr lang="en-US" sz="2400" i="1" dirty="0" smtClean="0"/>
              <a:t>.</a:t>
            </a:r>
          </a:p>
          <a:p>
            <a:pPr algn="l" fontAlgn="base"/>
            <a:endParaRPr lang="en-US" i="1" dirty="0"/>
          </a:p>
          <a:p>
            <a:pPr algn="l" fontAlgn="base"/>
            <a:r>
              <a:rPr lang="en-US" sz="2400" b="1" dirty="0"/>
              <a:t>God’s love is clearly displayed in his actions toward us</a:t>
            </a:r>
          </a:p>
          <a:p>
            <a:pPr lvl="1" fontAlgn="base"/>
            <a:r>
              <a:rPr lang="en-US" sz="2400" b="1" dirty="0"/>
              <a:t>Delivered us from bondage and fear</a:t>
            </a:r>
          </a:p>
          <a:p>
            <a:pPr lvl="1" fontAlgn="base"/>
            <a:r>
              <a:rPr lang="en-US" sz="2400" b="1" dirty="0"/>
              <a:t>He adopted us into his family</a:t>
            </a:r>
          </a:p>
          <a:p>
            <a:pPr algn="l" fontAlgn="base"/>
            <a:endParaRPr lang="en-US"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Loved</a:t>
            </a:r>
            <a:endParaRPr lang="en-US" sz="2800" b="1" dirty="0"/>
          </a:p>
        </p:txBody>
      </p:sp>
    </p:spTree>
    <p:extLst>
      <p:ext uri="{BB962C8B-B14F-4D97-AF65-F5344CB8AC3E}">
        <p14:creationId xmlns:p14="http://schemas.microsoft.com/office/powerpoint/2010/main" val="317112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#3</a:t>
            </a:r>
          </a:p>
          <a:p>
            <a:pPr algn="l"/>
            <a:r>
              <a:rPr lang="en-US" b="1" dirty="0" smtClean="0"/>
              <a:t>To know </a:t>
            </a:r>
            <a:r>
              <a:rPr lang="en-US" b="1" dirty="0"/>
              <a:t>you are unconditionally loved should inspire unconditional devotion</a:t>
            </a:r>
          </a:p>
        </p:txBody>
      </p:sp>
    </p:spTree>
    <p:extLst>
      <p:ext uri="{BB962C8B-B14F-4D97-AF65-F5344CB8AC3E}">
        <p14:creationId xmlns:p14="http://schemas.microsoft.com/office/powerpoint/2010/main" val="381442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605258"/>
            <a:ext cx="8211824" cy="3255740"/>
          </a:xfrm>
        </p:spPr>
        <p:txBody>
          <a:bodyPr>
            <a:noAutofit/>
          </a:bodyPr>
          <a:lstStyle/>
          <a:p>
            <a:pPr algn="l" fontAlgn="base"/>
            <a:endParaRPr lang="en-US" sz="2400" dirty="0" smtClean="0"/>
          </a:p>
          <a:p>
            <a:pPr algn="l" fontAlgn="base"/>
            <a:r>
              <a:rPr lang="en-US" sz="2400" i="1" dirty="0" smtClean="0"/>
              <a:t>Rom 8:15 ….whereby we cry, Abba, Father.</a:t>
            </a:r>
          </a:p>
          <a:p>
            <a:pPr algn="l" fontAlgn="base"/>
            <a:endParaRPr lang="en-US" sz="2400" i="1" dirty="0"/>
          </a:p>
          <a:p>
            <a:pPr algn="l" fontAlgn="base"/>
            <a:r>
              <a:rPr lang="en-US" sz="2800" dirty="0" smtClean="0"/>
              <a:t>“Abba” </a:t>
            </a:r>
            <a:r>
              <a:rPr lang="en-US" sz="2800" dirty="0"/>
              <a:t>is the cry </a:t>
            </a:r>
            <a:r>
              <a:rPr lang="en-US" sz="2800" dirty="0" smtClean="0"/>
              <a:t>of a small child - </a:t>
            </a:r>
            <a:r>
              <a:rPr lang="en-US" sz="2800" dirty="0"/>
              <a:t>emotion, heart. </a:t>
            </a:r>
            <a:endParaRPr lang="en-US" sz="2800" i="1" dirty="0"/>
          </a:p>
          <a:p>
            <a:pPr algn="l" fontAlgn="base"/>
            <a:r>
              <a:rPr lang="en-US" sz="2800" dirty="0" smtClean="0"/>
              <a:t>“Father” is </a:t>
            </a:r>
            <a:r>
              <a:rPr lang="en-US" sz="2800" dirty="0"/>
              <a:t>a term of reverence and obedience</a:t>
            </a:r>
            <a:endParaRPr lang="en-US" sz="2800" i="1" dirty="0" smtClean="0"/>
          </a:p>
          <a:p>
            <a:pPr algn="l" fontAlgn="base"/>
            <a:endParaRPr lang="en-US" i="1" dirty="0" smtClean="0"/>
          </a:p>
          <a:p>
            <a:pPr algn="l" fontAlgn="base"/>
            <a:endParaRPr lang="en-US"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Loved</a:t>
            </a:r>
            <a:endParaRPr lang="en-US" sz="2800" b="1" dirty="0"/>
          </a:p>
        </p:txBody>
      </p:sp>
    </p:spTree>
    <p:extLst>
      <p:ext uri="{BB962C8B-B14F-4D97-AF65-F5344CB8AC3E}">
        <p14:creationId xmlns:p14="http://schemas.microsoft.com/office/powerpoint/2010/main" val="178049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605258"/>
            <a:ext cx="8211824" cy="3255740"/>
          </a:xfrm>
        </p:spPr>
        <p:txBody>
          <a:bodyPr>
            <a:noAutofit/>
          </a:bodyPr>
          <a:lstStyle/>
          <a:p>
            <a:pPr algn="l" fontAlgn="base"/>
            <a:endParaRPr lang="en-US" sz="2400" dirty="0" smtClean="0"/>
          </a:p>
          <a:p>
            <a:pPr algn="l" fontAlgn="base"/>
            <a:r>
              <a:rPr lang="en-US" sz="2400" i="1" dirty="0" smtClean="0"/>
              <a:t>Rom 8:15 ….whereby we cry, Abba, Father.</a:t>
            </a:r>
          </a:p>
          <a:p>
            <a:pPr algn="l" fontAlgn="base"/>
            <a:endParaRPr lang="en-US" sz="2400" i="1" dirty="0"/>
          </a:p>
          <a:p>
            <a:pPr algn="l" fontAlgn="base"/>
            <a:r>
              <a:rPr lang="en-US" dirty="0"/>
              <a:t>When we use both titles “Abba, Father” together we display our deepest affection for him as well as loyalty and respect</a:t>
            </a:r>
            <a:r>
              <a:rPr lang="en-US" dirty="0" smtClean="0"/>
              <a:t>. </a:t>
            </a:r>
            <a:r>
              <a:rPr lang="en-US" sz="2400" i="1" dirty="0" smtClean="0"/>
              <a:t>Mark 14:36</a:t>
            </a:r>
          </a:p>
          <a:p>
            <a:pPr algn="l" fontAlgn="base"/>
            <a:endParaRPr lang="en-US"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Loved</a:t>
            </a:r>
            <a:endParaRPr lang="en-US" sz="2800" b="1" dirty="0"/>
          </a:p>
        </p:txBody>
      </p:sp>
    </p:spTree>
    <p:extLst>
      <p:ext uri="{BB962C8B-B14F-4D97-AF65-F5344CB8AC3E}">
        <p14:creationId xmlns:p14="http://schemas.microsoft.com/office/powerpoint/2010/main" val="273413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605258"/>
            <a:ext cx="8211824" cy="3255740"/>
          </a:xfrm>
        </p:spPr>
        <p:txBody>
          <a:bodyPr>
            <a:noAutofit/>
          </a:bodyPr>
          <a:lstStyle/>
          <a:p>
            <a:pPr algn="l" fontAlgn="base"/>
            <a:endParaRPr lang="en-US" sz="2400" dirty="0" smtClean="0"/>
          </a:p>
          <a:p>
            <a:pPr algn="l" fontAlgn="base"/>
            <a:r>
              <a:rPr lang="en-US" sz="2400" i="1" dirty="0" smtClean="0"/>
              <a:t>Rom 8:15 ….whereby we cry, Abba, Father.</a:t>
            </a:r>
          </a:p>
          <a:p>
            <a:pPr algn="l" fontAlgn="base"/>
            <a:endParaRPr lang="en-US" sz="2400" i="1" dirty="0"/>
          </a:p>
          <a:p>
            <a:pPr algn="l" fontAlgn="base"/>
            <a:r>
              <a:rPr lang="en-US" dirty="0"/>
              <a:t>When we use both titles “Abba, Father” together we display our deepest affection for him as well as loyalty and respect</a:t>
            </a:r>
            <a:r>
              <a:rPr lang="en-US" dirty="0" smtClean="0"/>
              <a:t>. </a:t>
            </a:r>
            <a:r>
              <a:rPr lang="en-US" sz="2400" i="1" dirty="0" smtClean="0"/>
              <a:t>Mark 14:36</a:t>
            </a:r>
          </a:p>
          <a:p>
            <a:pPr algn="l" fontAlgn="base"/>
            <a:endParaRPr lang="en-US"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Loved</a:t>
            </a:r>
            <a:endParaRPr lang="en-US" sz="2800" b="1" dirty="0"/>
          </a:p>
        </p:txBody>
      </p:sp>
    </p:spTree>
    <p:extLst>
      <p:ext uri="{BB962C8B-B14F-4D97-AF65-F5344CB8AC3E}">
        <p14:creationId xmlns:p14="http://schemas.microsoft.com/office/powerpoint/2010/main" val="403077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b="1" dirty="0" smtClean="0"/>
              <a:t>Do </a:t>
            </a:r>
            <a:r>
              <a:rPr lang="en-US" b="1" dirty="0"/>
              <a:t>you cry ‘Abba, Father’?</a:t>
            </a:r>
          </a:p>
        </p:txBody>
      </p:sp>
    </p:spTree>
    <p:extLst>
      <p:ext uri="{BB962C8B-B14F-4D97-AF65-F5344CB8AC3E}">
        <p14:creationId xmlns:p14="http://schemas.microsoft.com/office/powerpoint/2010/main" val="60635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02403"/>
            <a:ext cx="8211824" cy="3255740"/>
          </a:xfrm>
        </p:spPr>
        <p:txBody>
          <a:bodyPr>
            <a:noAutofit/>
          </a:bodyPr>
          <a:lstStyle/>
          <a:p>
            <a:pPr algn="l"/>
            <a:r>
              <a:rPr lang="en-US" sz="2400" i="1" dirty="0"/>
              <a:t>10 And if </a:t>
            </a:r>
            <a:r>
              <a:rPr lang="en-US" sz="2400" i="1" u="sng" dirty="0"/>
              <a:t>Christ be in you, the body is dead because of sin; but the Spirit is life because of righteousness.</a:t>
            </a:r>
            <a:r>
              <a:rPr lang="en-US" sz="2400" i="1" dirty="0"/>
              <a:t>11 But if the </a:t>
            </a:r>
            <a:r>
              <a:rPr lang="en-US" sz="2400" i="1" u="sng" dirty="0"/>
              <a:t>Spirit of him that raised up Jesus from the dead dwell in you</a:t>
            </a:r>
            <a:r>
              <a:rPr lang="en-US" sz="2400" i="1" dirty="0"/>
              <a:t>, he that raised up Christ from the dead shall also quicken your mortal bodies by his Spirit that </a:t>
            </a:r>
            <a:r>
              <a:rPr lang="en-US" sz="2400" i="1" dirty="0" err="1"/>
              <a:t>dwelleth</a:t>
            </a:r>
            <a:r>
              <a:rPr lang="en-US" sz="2400" i="1" dirty="0"/>
              <a:t> in you. 12 Therefore, brethren, we are debtors, not to the flesh, to live after the flesh. 13 For if ye live after the flesh, ye shall die: but if ye through the Spirit do mortify the deeds of the body, ye shall live.</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63938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605258"/>
            <a:ext cx="8211824" cy="3255740"/>
          </a:xfrm>
        </p:spPr>
        <p:txBody>
          <a:bodyPr>
            <a:noAutofit/>
          </a:bodyPr>
          <a:lstStyle/>
          <a:p>
            <a:pPr algn="l" fontAlgn="base"/>
            <a:endParaRPr lang="en-US" sz="2400" dirty="0" smtClean="0"/>
          </a:p>
          <a:p>
            <a:pPr algn="l"/>
            <a:r>
              <a:rPr lang="en-US" sz="2400" i="1" dirty="0"/>
              <a:t>16 The Spirit itself </a:t>
            </a:r>
            <a:r>
              <a:rPr lang="en-US" sz="2400" i="1" dirty="0" err="1"/>
              <a:t>beareth</a:t>
            </a:r>
            <a:r>
              <a:rPr lang="en-US" sz="2400" i="1" dirty="0"/>
              <a:t> witness with our spirit, that we are the children of God:</a:t>
            </a:r>
            <a:endParaRPr lang="en-US" sz="2400" dirty="0"/>
          </a:p>
          <a:p>
            <a:pPr algn="l"/>
            <a:r>
              <a:rPr lang="en-US" sz="2400" i="1" dirty="0"/>
              <a:t>17 And if children, then heirs; heirs of God, and joint-heirs with Christ; if so be that we suffer with him, that we may be also glorified together.</a:t>
            </a:r>
            <a:endParaRPr lang="en-US" sz="2400" dirty="0"/>
          </a:p>
          <a:p>
            <a:pPr algn="l"/>
            <a:r>
              <a:rPr lang="en-US" sz="2400" dirty="0"/>
              <a:t/>
            </a:r>
            <a:br>
              <a:rPr lang="en-US" sz="2400" dirty="0"/>
            </a:br>
            <a:endParaRPr lang="en-US" sz="2400"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Lifted</a:t>
            </a:r>
            <a:endParaRPr lang="en-US" sz="2800" b="1" dirty="0"/>
          </a:p>
        </p:txBody>
      </p:sp>
    </p:spTree>
    <p:extLst>
      <p:ext uri="{BB962C8B-B14F-4D97-AF65-F5344CB8AC3E}">
        <p14:creationId xmlns:p14="http://schemas.microsoft.com/office/powerpoint/2010/main" val="139044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605258"/>
            <a:ext cx="8211824" cy="3255740"/>
          </a:xfrm>
        </p:spPr>
        <p:txBody>
          <a:bodyPr>
            <a:noAutofit/>
          </a:bodyPr>
          <a:lstStyle/>
          <a:p>
            <a:pPr algn="l" fontAlgn="base"/>
            <a:endParaRPr lang="en-US" sz="2400" dirty="0" smtClean="0"/>
          </a:p>
          <a:p>
            <a:pPr algn="l"/>
            <a:r>
              <a:rPr lang="en-US" i="1" dirty="0"/>
              <a:t>1 </a:t>
            </a:r>
            <a:r>
              <a:rPr lang="en-US" i="1" dirty="0" err="1"/>
              <a:t>Cor</a:t>
            </a:r>
            <a:r>
              <a:rPr lang="en-US" i="1" dirty="0"/>
              <a:t> 1:22 Who hath also sealed us, and given the earnest of the Spirit in our hearts</a:t>
            </a:r>
            <a:r>
              <a:rPr lang="en-US" i="1" dirty="0" smtClean="0"/>
              <a:t>.</a:t>
            </a:r>
          </a:p>
          <a:p>
            <a:pPr algn="l"/>
            <a:endParaRPr lang="en-US" sz="2400" i="1" dirty="0"/>
          </a:p>
          <a:p>
            <a:pPr algn="l"/>
            <a:r>
              <a:rPr lang="en-US" b="1" dirty="0"/>
              <a:t>“the earnest”</a:t>
            </a:r>
            <a:r>
              <a:rPr lang="en-US" dirty="0"/>
              <a:t> - or down payment on what we will our inheritance in the future.</a:t>
            </a:r>
          </a:p>
          <a:p>
            <a:pPr algn="l"/>
            <a:r>
              <a:rPr lang="en-US" sz="2400" dirty="0"/>
              <a:t/>
            </a:r>
            <a:br>
              <a:rPr lang="en-US" sz="2400" dirty="0"/>
            </a:br>
            <a:endParaRPr lang="en-US" sz="2400"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Lifted</a:t>
            </a:r>
            <a:endParaRPr lang="en-US" sz="2800" b="1" dirty="0"/>
          </a:p>
        </p:txBody>
      </p:sp>
    </p:spTree>
    <p:extLst>
      <p:ext uri="{BB962C8B-B14F-4D97-AF65-F5344CB8AC3E}">
        <p14:creationId xmlns:p14="http://schemas.microsoft.com/office/powerpoint/2010/main" val="429423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605258"/>
            <a:ext cx="8211824" cy="3255740"/>
          </a:xfrm>
        </p:spPr>
        <p:txBody>
          <a:bodyPr>
            <a:noAutofit/>
          </a:bodyPr>
          <a:lstStyle/>
          <a:p>
            <a:pPr algn="l" fontAlgn="base"/>
            <a:endParaRPr lang="en-US" sz="2400" dirty="0" smtClean="0"/>
          </a:p>
          <a:p>
            <a:pPr algn="l"/>
            <a:r>
              <a:rPr lang="en-US" i="1" dirty="0"/>
              <a:t>Col 3:4 When Christ, who is our life, shall appear, then shall ye also appear with him in glory.</a:t>
            </a:r>
            <a:endParaRPr lang="en-US" dirty="0"/>
          </a:p>
          <a:p>
            <a:pPr algn="l"/>
            <a:r>
              <a:rPr lang="en-US" dirty="0"/>
              <a:t/>
            </a:r>
            <a:br>
              <a:rPr lang="en-US" dirty="0"/>
            </a:br>
            <a:r>
              <a:rPr lang="en-US" sz="2400" dirty="0"/>
              <a:t/>
            </a:r>
            <a:br>
              <a:rPr lang="en-US" sz="2400" dirty="0"/>
            </a:br>
            <a:endParaRPr lang="en-US" sz="2400" i="1" dirty="0" smtClean="0"/>
          </a:p>
          <a:p>
            <a:pPr algn="l" fontAlgn="base"/>
            <a:endParaRPr lang="en-US" sz="2400" i="1" dirty="0"/>
          </a:p>
          <a:p>
            <a:pPr algn="l" fontAlgn="base"/>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Lifted</a:t>
            </a:r>
            <a:endParaRPr lang="en-US" sz="2800" b="1" dirty="0"/>
          </a:p>
        </p:txBody>
      </p:sp>
    </p:spTree>
    <p:extLst>
      <p:ext uri="{BB962C8B-B14F-4D97-AF65-F5344CB8AC3E}">
        <p14:creationId xmlns:p14="http://schemas.microsoft.com/office/powerpoint/2010/main" val="274200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#4</a:t>
            </a:r>
          </a:p>
          <a:p>
            <a:pPr algn="l"/>
            <a:r>
              <a:rPr lang="en-US" b="1" dirty="0" smtClean="0"/>
              <a:t>To know </a:t>
            </a:r>
            <a:r>
              <a:rPr lang="en-US" b="1" dirty="0"/>
              <a:t>that we are heirs of God should inspire living with eternity in mind.</a:t>
            </a:r>
          </a:p>
        </p:txBody>
      </p:sp>
    </p:spTree>
    <p:extLst>
      <p:ext uri="{BB962C8B-B14F-4D97-AF65-F5344CB8AC3E}">
        <p14:creationId xmlns:p14="http://schemas.microsoft.com/office/powerpoint/2010/main" val="374043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2400" dirty="0"/>
              <a:t>He says I have given you </a:t>
            </a:r>
            <a:r>
              <a:rPr lang="en-US" sz="2400" b="1" dirty="0"/>
              <a:t>my</a:t>
            </a:r>
            <a:r>
              <a:rPr lang="en-US" sz="2400" dirty="0"/>
              <a:t> </a:t>
            </a:r>
            <a:r>
              <a:rPr lang="en-US" sz="2400" b="1" dirty="0"/>
              <a:t>Spirit that you may mortify your fleshly desires.</a:t>
            </a:r>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endParaRPr lang="en-US" sz="2400" dirty="0" smtClean="0"/>
          </a:p>
          <a:p>
            <a:pPr algn="l"/>
            <a:r>
              <a:rPr lang="en-US" sz="2400" dirty="0"/>
              <a:t/>
            </a:r>
            <a:br>
              <a:rPr lang="en-US" sz="2400" dirty="0"/>
            </a:br>
            <a:endParaRPr lang="en-US" sz="2400" b="1" dirty="0"/>
          </a:p>
        </p:txBody>
      </p:sp>
    </p:spTree>
    <p:extLst>
      <p:ext uri="{BB962C8B-B14F-4D97-AF65-F5344CB8AC3E}">
        <p14:creationId xmlns:p14="http://schemas.microsoft.com/office/powerpoint/2010/main" val="202295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2400" dirty="0"/>
              <a:t>He says I have given you </a:t>
            </a:r>
            <a:r>
              <a:rPr lang="en-US" sz="2400" b="1" dirty="0"/>
              <a:t>my</a:t>
            </a:r>
            <a:r>
              <a:rPr lang="en-US" sz="2400" dirty="0"/>
              <a:t> </a:t>
            </a:r>
            <a:r>
              <a:rPr lang="en-US" sz="2400" b="1" dirty="0"/>
              <a:t>Spirit that you may mortify your fleshly desires.</a:t>
            </a:r>
            <a:endParaRPr lang="en-US" sz="2400" dirty="0"/>
          </a:p>
          <a:p>
            <a:pPr algn="l"/>
            <a:r>
              <a:rPr lang="en-US" sz="2400" dirty="0"/>
              <a:t>He says I have given you</a:t>
            </a:r>
            <a:r>
              <a:rPr lang="en-US" sz="2400" b="1" dirty="0"/>
              <a:t> my Spirit that you might be my children.</a:t>
            </a:r>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r>
              <a:rPr lang="en-US" sz="2400" dirty="0"/>
              <a:t/>
            </a:r>
            <a:br>
              <a:rPr lang="en-US" sz="2400" dirty="0"/>
            </a:br>
            <a:endParaRPr lang="en-US" sz="2400" b="1" dirty="0"/>
          </a:p>
        </p:txBody>
      </p:sp>
    </p:spTree>
    <p:extLst>
      <p:ext uri="{BB962C8B-B14F-4D97-AF65-F5344CB8AC3E}">
        <p14:creationId xmlns:p14="http://schemas.microsoft.com/office/powerpoint/2010/main" val="193552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2400" dirty="0"/>
              <a:t>He says I have given you </a:t>
            </a:r>
            <a:r>
              <a:rPr lang="en-US" sz="2400" b="1" dirty="0"/>
              <a:t>my</a:t>
            </a:r>
            <a:r>
              <a:rPr lang="en-US" sz="2400" dirty="0"/>
              <a:t> </a:t>
            </a:r>
            <a:r>
              <a:rPr lang="en-US" sz="2400" b="1" dirty="0"/>
              <a:t>Spirit that you may mortify your fleshly desires.</a:t>
            </a:r>
            <a:endParaRPr lang="en-US" sz="2400" dirty="0"/>
          </a:p>
          <a:p>
            <a:pPr algn="l"/>
            <a:r>
              <a:rPr lang="en-US" sz="2400" dirty="0"/>
              <a:t>He says I have given you</a:t>
            </a:r>
            <a:r>
              <a:rPr lang="en-US" sz="2400" b="1" dirty="0"/>
              <a:t> my Spirit that you might be my children.</a:t>
            </a:r>
            <a:endParaRPr lang="en-US" sz="2400" dirty="0"/>
          </a:p>
          <a:p>
            <a:pPr algn="l"/>
            <a:r>
              <a:rPr lang="en-US" sz="2400" dirty="0"/>
              <a:t>As </a:t>
            </a:r>
            <a:r>
              <a:rPr lang="en-US" sz="2400" dirty="0" smtClean="0"/>
              <a:t>children</a:t>
            </a:r>
            <a:r>
              <a:rPr lang="en-US" sz="2400" b="1" dirty="0" smtClean="0"/>
              <a:t> I will </a:t>
            </a:r>
            <a:r>
              <a:rPr lang="en-US" sz="2400" b="1" dirty="0"/>
              <a:t>guide you but you must </a:t>
            </a:r>
            <a:r>
              <a:rPr lang="en-US" sz="2400" b="1" u="sng" dirty="0"/>
              <a:t>listen and obey</a:t>
            </a:r>
            <a:r>
              <a:rPr lang="en-US" sz="2400" b="1" dirty="0"/>
              <a:t> so not to fall prey to sin.</a:t>
            </a:r>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r>
              <a:rPr lang="en-US" sz="2400" dirty="0"/>
              <a:t/>
            </a:r>
            <a:br>
              <a:rPr lang="en-US" sz="2400" dirty="0"/>
            </a:br>
            <a:endParaRPr lang="en-US" sz="2400" b="1" dirty="0"/>
          </a:p>
        </p:txBody>
      </p:sp>
    </p:spTree>
    <p:extLst>
      <p:ext uri="{BB962C8B-B14F-4D97-AF65-F5344CB8AC3E}">
        <p14:creationId xmlns:p14="http://schemas.microsoft.com/office/powerpoint/2010/main" val="109858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2400" dirty="0"/>
              <a:t>He says I have given you </a:t>
            </a:r>
            <a:r>
              <a:rPr lang="en-US" sz="2400" b="1" dirty="0"/>
              <a:t>my</a:t>
            </a:r>
            <a:r>
              <a:rPr lang="en-US" sz="2400" dirty="0"/>
              <a:t> </a:t>
            </a:r>
            <a:r>
              <a:rPr lang="en-US" sz="2400" b="1" dirty="0"/>
              <a:t>Spirit that you may mortify your fleshly desires.</a:t>
            </a:r>
            <a:endParaRPr lang="en-US" sz="2400" dirty="0"/>
          </a:p>
          <a:p>
            <a:pPr algn="l"/>
            <a:r>
              <a:rPr lang="en-US" sz="2400" dirty="0"/>
              <a:t>He says I have given you</a:t>
            </a:r>
            <a:r>
              <a:rPr lang="en-US" sz="2400" b="1" dirty="0"/>
              <a:t> my Spirit that you might be my children.</a:t>
            </a:r>
            <a:endParaRPr lang="en-US" sz="2400" dirty="0"/>
          </a:p>
          <a:p>
            <a:pPr algn="l"/>
            <a:r>
              <a:rPr lang="en-US" sz="2400" dirty="0"/>
              <a:t>As children</a:t>
            </a:r>
            <a:r>
              <a:rPr lang="en-US" sz="2400" b="1" dirty="0"/>
              <a:t> </a:t>
            </a:r>
            <a:r>
              <a:rPr lang="en-US" sz="2400" b="1" dirty="0" smtClean="0"/>
              <a:t>I </a:t>
            </a:r>
            <a:r>
              <a:rPr lang="en-US" sz="2400" b="1" dirty="0"/>
              <a:t>will guide you but you must </a:t>
            </a:r>
            <a:r>
              <a:rPr lang="en-US" sz="2400" b="1" u="sng" dirty="0"/>
              <a:t>listen and obey</a:t>
            </a:r>
            <a:r>
              <a:rPr lang="en-US" sz="2400" b="1" dirty="0"/>
              <a:t> so not to fall prey to sin.</a:t>
            </a:r>
            <a:endParaRPr lang="en-US" sz="2400" dirty="0"/>
          </a:p>
          <a:p>
            <a:pPr algn="l"/>
            <a:r>
              <a:rPr lang="en-US" sz="2400" dirty="0"/>
              <a:t>As children</a:t>
            </a:r>
            <a:r>
              <a:rPr lang="en-US" sz="2400" b="1" dirty="0"/>
              <a:t> I will love you with the love a father so </a:t>
            </a:r>
            <a:r>
              <a:rPr lang="en-US" sz="2400" b="1" u="sng" dirty="0"/>
              <a:t>you can come to me with any burden.</a:t>
            </a:r>
            <a:endParaRPr lang="en-US" sz="2400" dirty="0"/>
          </a:p>
          <a:p>
            <a:pPr algn="l"/>
            <a:endParaRPr lang="en-US" sz="2400" dirty="0" smtClean="0"/>
          </a:p>
          <a:p>
            <a:pPr algn="l"/>
            <a:endParaRPr lang="en-US" sz="2400" dirty="0"/>
          </a:p>
          <a:p>
            <a:pPr algn="l"/>
            <a:r>
              <a:rPr lang="en-US" sz="2400" dirty="0"/>
              <a:t/>
            </a:r>
            <a:br>
              <a:rPr lang="en-US" sz="2400" dirty="0"/>
            </a:br>
            <a:endParaRPr lang="en-US" sz="2400" b="1" dirty="0"/>
          </a:p>
        </p:txBody>
      </p:sp>
    </p:spTree>
    <p:extLst>
      <p:ext uri="{BB962C8B-B14F-4D97-AF65-F5344CB8AC3E}">
        <p14:creationId xmlns:p14="http://schemas.microsoft.com/office/powerpoint/2010/main" val="2384298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2400" dirty="0"/>
              <a:t>He says I have given you </a:t>
            </a:r>
            <a:r>
              <a:rPr lang="en-US" sz="2400" b="1" dirty="0"/>
              <a:t>my</a:t>
            </a:r>
            <a:r>
              <a:rPr lang="en-US" sz="2400" dirty="0"/>
              <a:t> </a:t>
            </a:r>
            <a:r>
              <a:rPr lang="en-US" sz="2400" b="1" dirty="0"/>
              <a:t>Spirit that you may mortify your fleshly desires.</a:t>
            </a:r>
            <a:endParaRPr lang="en-US" sz="2400" dirty="0"/>
          </a:p>
          <a:p>
            <a:pPr algn="l"/>
            <a:r>
              <a:rPr lang="en-US" sz="2400" dirty="0"/>
              <a:t>He says I have given you</a:t>
            </a:r>
            <a:r>
              <a:rPr lang="en-US" sz="2400" b="1" dirty="0"/>
              <a:t> my Spirit that you might be my children.</a:t>
            </a:r>
            <a:endParaRPr lang="en-US" sz="2400" dirty="0"/>
          </a:p>
          <a:p>
            <a:pPr algn="l"/>
            <a:r>
              <a:rPr lang="en-US" sz="2400" dirty="0"/>
              <a:t>As children</a:t>
            </a:r>
            <a:r>
              <a:rPr lang="en-US" sz="2400" b="1" dirty="0"/>
              <a:t> </a:t>
            </a:r>
            <a:r>
              <a:rPr lang="en-US" sz="2400" b="1" dirty="0" smtClean="0"/>
              <a:t>I will </a:t>
            </a:r>
            <a:r>
              <a:rPr lang="en-US" sz="2400" b="1" dirty="0"/>
              <a:t>guide you but you must </a:t>
            </a:r>
            <a:r>
              <a:rPr lang="en-US" sz="2400" b="1" u="sng" dirty="0"/>
              <a:t>listen and obey</a:t>
            </a:r>
            <a:r>
              <a:rPr lang="en-US" sz="2400" b="1" dirty="0"/>
              <a:t> so not to fall prey to sin.</a:t>
            </a:r>
            <a:endParaRPr lang="en-US" sz="2400" dirty="0"/>
          </a:p>
          <a:p>
            <a:pPr algn="l"/>
            <a:r>
              <a:rPr lang="en-US" sz="2400" dirty="0"/>
              <a:t>As children</a:t>
            </a:r>
            <a:r>
              <a:rPr lang="en-US" sz="2400" b="1" dirty="0"/>
              <a:t> I will love you with the love a father so </a:t>
            </a:r>
            <a:r>
              <a:rPr lang="en-US" sz="2400" b="1" u="sng" dirty="0"/>
              <a:t>you can come to me with any burden.</a:t>
            </a:r>
            <a:endParaRPr lang="en-US" sz="2400" dirty="0"/>
          </a:p>
          <a:p>
            <a:pPr algn="l"/>
            <a:r>
              <a:rPr lang="en-US" sz="2400" dirty="0"/>
              <a:t>As children </a:t>
            </a:r>
            <a:r>
              <a:rPr lang="en-US" sz="2400" b="1" dirty="0"/>
              <a:t>I will give you a part in my eternal kingdom, </a:t>
            </a:r>
            <a:r>
              <a:rPr lang="en-US" sz="2400" b="1" u="sng" dirty="0"/>
              <a:t>so that you know how fleeting the temporal world is.</a:t>
            </a:r>
            <a:endParaRPr lang="en-US" sz="2400" dirty="0"/>
          </a:p>
          <a:p>
            <a:pPr algn="l"/>
            <a:r>
              <a:rPr lang="en-US" sz="2400" dirty="0"/>
              <a:t/>
            </a:r>
            <a:br>
              <a:rPr lang="en-US" sz="2400" dirty="0"/>
            </a:br>
            <a:endParaRPr lang="en-US" sz="2400" b="1" dirty="0"/>
          </a:p>
        </p:txBody>
      </p:sp>
    </p:spTree>
    <p:extLst>
      <p:ext uri="{BB962C8B-B14F-4D97-AF65-F5344CB8AC3E}">
        <p14:creationId xmlns:p14="http://schemas.microsoft.com/office/powerpoint/2010/main" val="137736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8:14-17</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4800" dirty="0" smtClean="0"/>
              <a:t>Our </a:t>
            </a:r>
            <a:r>
              <a:rPr lang="en-US" sz="4800" dirty="0" err="1" smtClean="0"/>
              <a:t>Sonship</a:t>
            </a:r>
            <a:endParaRPr lang="en-US" sz="4800" dirty="0"/>
          </a:p>
        </p:txBody>
      </p:sp>
    </p:spTree>
    <p:extLst>
      <p:ext uri="{BB962C8B-B14F-4D97-AF65-F5344CB8AC3E}">
        <p14:creationId xmlns:p14="http://schemas.microsoft.com/office/powerpoint/2010/main" val="389385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sz="2400" i="1" dirty="0"/>
              <a:t>14 For as many as are led by the Spirit of God, they are the sons of God.</a:t>
            </a:r>
            <a:endParaRPr lang="en-US" sz="2400" dirty="0"/>
          </a:p>
          <a:p>
            <a:pPr algn="l"/>
            <a:r>
              <a:rPr lang="en-US" sz="2400" i="1" dirty="0"/>
              <a:t>15 For ye have not received the spirit of bondage again to fear; but ye have received the Spirit of adoption, whereby we cry, Abba, Father.</a:t>
            </a:r>
            <a:endParaRPr lang="en-US" sz="2400" dirty="0"/>
          </a:p>
          <a:p>
            <a:pPr algn="l"/>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Leads His Children</a:t>
            </a:r>
            <a:endParaRPr lang="en-US" sz="3200" b="1" dirty="0"/>
          </a:p>
        </p:txBody>
      </p:sp>
    </p:spTree>
    <p:extLst>
      <p:ext uri="{BB962C8B-B14F-4D97-AF65-F5344CB8AC3E}">
        <p14:creationId xmlns:p14="http://schemas.microsoft.com/office/powerpoint/2010/main" val="338573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a:r>
              <a:rPr lang="en-US" b="1" dirty="0"/>
              <a:t>For one to be led of God they must first be a son of God. </a:t>
            </a:r>
          </a:p>
        </p:txBody>
      </p:sp>
    </p:spTree>
    <p:extLst>
      <p:ext uri="{BB962C8B-B14F-4D97-AF65-F5344CB8AC3E}">
        <p14:creationId xmlns:p14="http://schemas.microsoft.com/office/powerpoint/2010/main" val="13075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44045"/>
            <a:ext cx="8211824" cy="3255740"/>
          </a:xfrm>
        </p:spPr>
        <p:txBody>
          <a:bodyPr>
            <a:noAutofit/>
          </a:bodyPr>
          <a:lstStyle/>
          <a:p>
            <a:pPr algn="l"/>
            <a:r>
              <a:rPr lang="en-US" i="1" dirty="0"/>
              <a:t>1 John 5:1 Whosoever believeth that Jesus is the Christ</a:t>
            </a:r>
            <a:r>
              <a:rPr lang="en-US" i="1" u="sng" dirty="0"/>
              <a:t> is born of God</a:t>
            </a:r>
            <a:r>
              <a:rPr lang="en-US" i="1" dirty="0"/>
              <a:t>: and every one that </a:t>
            </a:r>
            <a:r>
              <a:rPr lang="en-US" i="1" dirty="0" err="1"/>
              <a:t>loveth</a:t>
            </a:r>
            <a:r>
              <a:rPr lang="en-US" i="1" dirty="0"/>
              <a:t> him that begat </a:t>
            </a:r>
            <a:r>
              <a:rPr lang="en-US" i="1" dirty="0" err="1"/>
              <a:t>loveth</a:t>
            </a:r>
            <a:r>
              <a:rPr lang="en-US" i="1" dirty="0"/>
              <a:t> him also that is begotten of him.</a:t>
            </a: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Leads His Children</a:t>
            </a:r>
            <a:endParaRPr lang="en-US" sz="3200" b="1" dirty="0"/>
          </a:p>
        </p:txBody>
      </p:sp>
    </p:spTree>
    <p:extLst>
      <p:ext uri="{BB962C8B-B14F-4D97-AF65-F5344CB8AC3E}">
        <p14:creationId xmlns:p14="http://schemas.microsoft.com/office/powerpoint/2010/main" val="361730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23722"/>
            <a:ext cx="8211824" cy="3255740"/>
          </a:xfrm>
        </p:spPr>
        <p:txBody>
          <a:bodyPr>
            <a:noAutofit/>
          </a:bodyPr>
          <a:lstStyle/>
          <a:p>
            <a:pPr algn="l"/>
            <a:r>
              <a:rPr lang="en-US" i="1" dirty="0"/>
              <a:t>1 John 5:1 Whosoever believeth that Jesus is the Christ</a:t>
            </a:r>
            <a:r>
              <a:rPr lang="en-US" i="1" u="sng" dirty="0"/>
              <a:t> is born of God</a:t>
            </a:r>
            <a:r>
              <a:rPr lang="en-US" i="1" dirty="0"/>
              <a:t>: and every one that </a:t>
            </a:r>
            <a:r>
              <a:rPr lang="en-US" i="1" dirty="0" err="1"/>
              <a:t>loveth</a:t>
            </a:r>
            <a:r>
              <a:rPr lang="en-US" i="1" dirty="0"/>
              <a:t> him that begat </a:t>
            </a:r>
            <a:r>
              <a:rPr lang="en-US" i="1" dirty="0" err="1"/>
              <a:t>loveth</a:t>
            </a:r>
            <a:r>
              <a:rPr lang="en-US" i="1" dirty="0"/>
              <a:t> him also that is begotten of him</a:t>
            </a:r>
            <a:r>
              <a:rPr lang="en-US" i="1" dirty="0" smtClean="0"/>
              <a:t>.</a:t>
            </a:r>
          </a:p>
          <a:p>
            <a:pPr algn="l"/>
            <a:endParaRPr lang="en-US" sz="2400" i="1" dirty="0"/>
          </a:p>
          <a:p>
            <a:pPr algn="l"/>
            <a:r>
              <a:rPr lang="en-US" sz="2400" i="1" dirty="0" smtClean="0"/>
              <a:t>If we are his children, then we ought to know what that entails. </a:t>
            </a: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Spirit Leads His Children</a:t>
            </a:r>
            <a:endParaRPr lang="en-US" sz="3200" b="1" dirty="0"/>
          </a:p>
        </p:txBody>
      </p:sp>
    </p:spTree>
    <p:extLst>
      <p:ext uri="{BB962C8B-B14F-4D97-AF65-F5344CB8AC3E}">
        <p14:creationId xmlns:p14="http://schemas.microsoft.com/office/powerpoint/2010/main" val="119400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23722"/>
            <a:ext cx="8211824" cy="3255740"/>
          </a:xfrm>
        </p:spPr>
        <p:txBody>
          <a:bodyPr>
            <a:noAutofit/>
          </a:bodyPr>
          <a:lstStyle/>
          <a:p>
            <a:pPr algn="l"/>
            <a:r>
              <a:rPr lang="en-US" i="1" dirty="0" smtClean="0"/>
              <a:t>14 </a:t>
            </a:r>
            <a:r>
              <a:rPr lang="en-US" i="1" dirty="0"/>
              <a:t>For as many as are led by the Spirit of God, they are the sons of God.</a:t>
            </a:r>
            <a:endParaRPr lang="en-US" sz="2400" dirty="0"/>
          </a:p>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a:t>Three </a:t>
            </a:r>
            <a:r>
              <a:rPr lang="en-US" sz="2800" b="1" u="sng" dirty="0" smtClean="0"/>
              <a:t>Characteristics </a:t>
            </a:r>
            <a:r>
              <a:rPr lang="en-US" sz="2800" b="1" u="sng" dirty="0"/>
              <a:t>of a Son:</a:t>
            </a:r>
          </a:p>
          <a:p>
            <a:pPr fontAlgn="base"/>
            <a:r>
              <a:rPr lang="en-US" sz="2800" b="1" u="sng" dirty="0" smtClean="0"/>
              <a:t>A Son is Led</a:t>
            </a:r>
            <a:endParaRPr lang="en-US" sz="2800" b="1" dirty="0"/>
          </a:p>
        </p:txBody>
      </p:sp>
    </p:spTree>
    <p:extLst>
      <p:ext uri="{BB962C8B-B14F-4D97-AF65-F5344CB8AC3E}">
        <p14:creationId xmlns:p14="http://schemas.microsoft.com/office/powerpoint/2010/main" val="257543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03854"/>
            <a:ext cx="8211824" cy="3255740"/>
          </a:xfrm>
        </p:spPr>
        <p:txBody>
          <a:bodyPr>
            <a:noAutofit/>
          </a:bodyPr>
          <a:lstStyle/>
          <a:p>
            <a:pPr algn="l" fontAlgn="base"/>
            <a:endParaRPr lang="en-US" sz="2400" dirty="0" smtClean="0"/>
          </a:p>
          <a:p>
            <a:pPr algn="l" fontAlgn="base"/>
            <a:r>
              <a:rPr lang="en-US" sz="2400" dirty="0" smtClean="0"/>
              <a:t>Led the Nation with a cloud by day and a pillar of fire by night </a:t>
            </a:r>
            <a:r>
              <a:rPr lang="en-US" sz="2400" dirty="0"/>
              <a:t>(</a:t>
            </a:r>
            <a:r>
              <a:rPr lang="en-US" sz="2400" dirty="0" err="1"/>
              <a:t>Exo</a:t>
            </a:r>
            <a:r>
              <a:rPr lang="en-US" sz="2400" dirty="0"/>
              <a:t> 13) </a:t>
            </a:r>
            <a:endParaRPr lang="en-US" sz="2400" dirty="0" smtClean="0"/>
          </a:p>
          <a:p>
            <a:pPr algn="l" fontAlgn="base"/>
            <a:endParaRPr lang="en-US" sz="2400" dirty="0"/>
          </a:p>
          <a:p>
            <a:pPr algn="l" fontAlgn="base"/>
            <a:r>
              <a:rPr lang="en-US" sz="2400" dirty="0"/>
              <a:t>He is called the Good Shepherd because he </a:t>
            </a:r>
            <a:r>
              <a:rPr lang="en-US" sz="2400" dirty="0" smtClean="0"/>
              <a:t>leads </a:t>
            </a:r>
            <a:r>
              <a:rPr lang="en-US" sz="2400" dirty="0"/>
              <a:t>his people in and out </a:t>
            </a:r>
            <a:r>
              <a:rPr lang="en-US" sz="2400" dirty="0" smtClean="0"/>
              <a:t>of pasture. (</a:t>
            </a:r>
            <a:r>
              <a:rPr lang="en-US" sz="2400" dirty="0"/>
              <a:t>John 10:7-16)</a:t>
            </a:r>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i="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800" b="1" u="sng" dirty="0" smtClean="0"/>
              <a:t>Three Characteristics of a Son:</a:t>
            </a:r>
          </a:p>
          <a:p>
            <a:pPr fontAlgn="base"/>
            <a:r>
              <a:rPr lang="en-US" sz="2800" b="1" u="sng" dirty="0" smtClean="0"/>
              <a:t>A Son is Led</a:t>
            </a:r>
            <a:endParaRPr lang="en-US" sz="2800" b="1" dirty="0"/>
          </a:p>
        </p:txBody>
      </p:sp>
    </p:spTree>
    <p:extLst>
      <p:ext uri="{BB962C8B-B14F-4D97-AF65-F5344CB8AC3E}">
        <p14:creationId xmlns:p14="http://schemas.microsoft.com/office/powerpoint/2010/main" val="88001940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4248</TotalTime>
  <Words>1248</Words>
  <Application>Microsoft Office PowerPoint</Application>
  <PresentationFormat>On-screen Show (16:9)</PresentationFormat>
  <Paragraphs>160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Adelle-Regular</vt:lpstr>
      <vt:lpstr>Apple Chancery</vt:lpstr>
      <vt:lpstr>Arial</vt:lpstr>
      <vt:lpstr>Trebuchet MS</vt:lpstr>
      <vt:lpstr>Default</vt:lpstr>
      <vt:lpstr>PowerPoint Presentation</vt:lpstr>
      <vt:lpstr>PowerPoint Presentation</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137</cp:revision>
  <dcterms:created xsi:type="dcterms:W3CDTF">2014-03-26T14:03:34Z</dcterms:created>
  <dcterms:modified xsi:type="dcterms:W3CDTF">2017-06-04T22:44:20Z</dcterms:modified>
</cp:coreProperties>
</file>