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513" r:id="rId3"/>
    <p:sldId id="258" r:id="rId4"/>
    <p:sldId id="471" r:id="rId5"/>
    <p:sldId id="537" r:id="rId6"/>
    <p:sldId id="538" r:id="rId7"/>
    <p:sldId id="540" r:id="rId8"/>
    <p:sldId id="539" r:id="rId9"/>
    <p:sldId id="541" r:id="rId10"/>
    <p:sldId id="542" r:id="rId11"/>
    <p:sldId id="543" r:id="rId12"/>
    <p:sldId id="544" r:id="rId13"/>
    <p:sldId id="545" r:id="rId14"/>
    <p:sldId id="454" r:id="rId15"/>
    <p:sldId id="546" r:id="rId16"/>
    <p:sldId id="548" r:id="rId17"/>
    <p:sldId id="547" r:id="rId18"/>
    <p:sldId id="549" r:id="rId19"/>
    <p:sldId id="550" r:id="rId20"/>
    <p:sldId id="551" r:id="rId21"/>
    <p:sldId id="552" r:id="rId22"/>
    <p:sldId id="553" r:id="rId23"/>
    <p:sldId id="55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79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135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07300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 smtClean="0"/>
              <a:t>Why prayer?</a:t>
            </a:r>
          </a:p>
          <a:p>
            <a:pPr marL="514350" indent="-514350" algn="l">
              <a:buAutoNum type="arabicParenR"/>
            </a:pPr>
            <a:r>
              <a:rPr lang="en-US" b="1" dirty="0" smtClean="0"/>
              <a:t>PRAYER </a:t>
            </a:r>
            <a:r>
              <a:rPr lang="en-US" b="1" dirty="0"/>
              <a:t>is PRIORITY - Acts </a:t>
            </a:r>
            <a:r>
              <a:rPr lang="en-US" b="1" dirty="0" smtClean="0"/>
              <a:t>6:1-8</a:t>
            </a:r>
          </a:p>
          <a:p>
            <a:pPr marL="514350" indent="-514350" algn="l">
              <a:buAutoNum type="arabicParenR"/>
            </a:pPr>
            <a:r>
              <a:rPr lang="en-US" b="1" dirty="0"/>
              <a:t>PRAYER is POWER - Mat </a:t>
            </a:r>
            <a:r>
              <a:rPr lang="en-US" b="1" dirty="0" smtClean="0"/>
              <a:t>6:1-9</a:t>
            </a:r>
          </a:p>
          <a:p>
            <a:pPr marL="514350" indent="-514350" algn="l">
              <a:buAutoNum type="arabicParenR"/>
            </a:pPr>
            <a:r>
              <a:rPr lang="en-US" b="1" dirty="0"/>
              <a:t>OUR PRAYER is </a:t>
            </a:r>
            <a:r>
              <a:rPr lang="en-US" b="1" dirty="0" smtClean="0"/>
              <a:t>PITIFUL – Rom 8:26</a:t>
            </a:r>
          </a:p>
          <a:p>
            <a:pPr lvl="1" indent="0">
              <a:buNone/>
            </a:pPr>
            <a:r>
              <a:rPr lang="en-US" b="1" dirty="0" smtClean="0"/>
              <a:t>- </a:t>
            </a:r>
            <a:r>
              <a:rPr lang="en-US" i="1" u="sng" dirty="0"/>
              <a:t>Vs. 26...for we know not what we should pray for as we ought: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48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07300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The carnal Christian might suppose “if God really wanted to help, why not just take away the suffering so that we can get on with </a:t>
            </a:r>
            <a:r>
              <a:rPr lang="en-US" b="1" i="1" dirty="0" smtClean="0"/>
              <a:t>life?!”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302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073004"/>
            <a:ext cx="8211824" cy="3255740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en-US" dirty="0" smtClean="0"/>
              <a:t>That </a:t>
            </a:r>
            <a:r>
              <a:rPr lang="en-US" dirty="0"/>
              <a:t>God’s primary objective is to deliver you from discomfort so you can be happy</a:t>
            </a:r>
            <a:r>
              <a:rPr lang="en-US" dirty="0" smtClean="0"/>
              <a:t>. </a:t>
            </a:r>
          </a:p>
          <a:p>
            <a:pPr algn="l"/>
            <a:r>
              <a:rPr lang="en-US" sz="4000" dirty="0" smtClean="0"/>
              <a:t>2 </a:t>
            </a:r>
            <a:r>
              <a:rPr lang="en-US" sz="4000" dirty="0" err="1" smtClean="0"/>
              <a:t>Cor</a:t>
            </a:r>
            <a:r>
              <a:rPr lang="en-US" sz="4000" dirty="0" smtClean="0"/>
              <a:t> 12:7-8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Bad Prayer Assumptions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562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87760"/>
            <a:ext cx="8211824" cy="3255740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en-US" dirty="0" smtClean="0"/>
              <a:t>That </a:t>
            </a:r>
            <a:r>
              <a:rPr lang="en-US" dirty="0"/>
              <a:t>God’s primary objective is to deliver you from discomfort so you can be happy</a:t>
            </a:r>
            <a:r>
              <a:rPr lang="en-US" dirty="0" smtClean="0"/>
              <a:t>. </a:t>
            </a:r>
          </a:p>
          <a:p>
            <a:pPr marL="514350" indent="-514350" algn="l">
              <a:buAutoNum type="arabicParenR"/>
            </a:pPr>
            <a:r>
              <a:rPr lang="en-US" dirty="0" smtClean="0"/>
              <a:t>That </a:t>
            </a:r>
            <a:r>
              <a:rPr lang="en-US" dirty="0"/>
              <a:t>God is withholding comfort and that prayer is nothing more than a necessary means to </a:t>
            </a:r>
            <a:r>
              <a:rPr lang="en-US" dirty="0" err="1"/>
              <a:t>to</a:t>
            </a:r>
            <a:r>
              <a:rPr lang="en-US" dirty="0"/>
              <a:t> get what we want. </a:t>
            </a:r>
            <a:endParaRPr lang="en-US" dirty="0" smtClean="0"/>
          </a:p>
          <a:p>
            <a:pPr algn="l"/>
            <a:r>
              <a:rPr lang="en-US" sz="4000" dirty="0" smtClean="0"/>
              <a:t>2 </a:t>
            </a:r>
            <a:r>
              <a:rPr lang="en-US" sz="4000" dirty="0" err="1" smtClean="0"/>
              <a:t>Cor</a:t>
            </a:r>
            <a:r>
              <a:rPr lang="en-US" sz="4000" dirty="0" smtClean="0"/>
              <a:t> 12:9-10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Bad Prayer Assumptions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298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#1</a:t>
            </a:r>
          </a:p>
          <a:p>
            <a:pPr algn="l"/>
            <a:r>
              <a:rPr lang="en-US" sz="3600" b="1" dirty="0" smtClean="0"/>
              <a:t>God </a:t>
            </a:r>
            <a:r>
              <a:rPr lang="en-US" sz="3600" b="1" dirty="0"/>
              <a:t>purposes our weakness so that we might display the strength of his helping hand.</a:t>
            </a:r>
          </a:p>
        </p:txBody>
      </p:sp>
    </p:spTree>
    <p:extLst>
      <p:ext uri="{BB962C8B-B14F-4D97-AF65-F5344CB8AC3E}">
        <p14:creationId xmlns:p14="http://schemas.microsoft.com/office/powerpoint/2010/main" val="13075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87760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26b…for </a:t>
            </a:r>
            <a:r>
              <a:rPr lang="en-US" i="1" dirty="0"/>
              <a:t>we know not what we should pray for as we </a:t>
            </a:r>
            <a:r>
              <a:rPr lang="en-US" i="1" dirty="0" smtClean="0"/>
              <a:t>ought: but </a:t>
            </a:r>
            <a:r>
              <a:rPr lang="en-US" i="1" dirty="0"/>
              <a:t>the Spirit itself </a:t>
            </a:r>
            <a:r>
              <a:rPr lang="en-US" i="1" dirty="0" err="1"/>
              <a:t>maketh</a:t>
            </a:r>
            <a:r>
              <a:rPr lang="en-US" i="1" dirty="0"/>
              <a:t> intercession for us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The Spirit’s Intercession</a:t>
            </a:r>
          </a:p>
        </p:txBody>
      </p:sp>
    </p:spTree>
    <p:extLst>
      <p:ext uri="{BB962C8B-B14F-4D97-AF65-F5344CB8AC3E}">
        <p14:creationId xmlns:p14="http://schemas.microsoft.com/office/powerpoint/2010/main" val="285837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87760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26b…for </a:t>
            </a:r>
            <a:r>
              <a:rPr lang="en-US" i="1" dirty="0"/>
              <a:t>we know not what we should pray for as we </a:t>
            </a:r>
            <a:r>
              <a:rPr lang="en-US" i="1" dirty="0" smtClean="0"/>
              <a:t>ought: but </a:t>
            </a:r>
            <a:r>
              <a:rPr lang="en-US" i="1" dirty="0"/>
              <a:t>the Spirit itself </a:t>
            </a:r>
            <a:r>
              <a:rPr lang="en-US" i="1" dirty="0" err="1"/>
              <a:t>maketh</a:t>
            </a:r>
            <a:r>
              <a:rPr lang="en-US" i="1" dirty="0"/>
              <a:t> intercession for us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The Spirit’s Intercession</a:t>
            </a:r>
          </a:p>
        </p:txBody>
      </p:sp>
    </p:spTree>
    <p:extLst>
      <p:ext uri="{BB962C8B-B14F-4D97-AF65-F5344CB8AC3E}">
        <p14:creationId xmlns:p14="http://schemas.microsoft.com/office/powerpoint/2010/main" val="54451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#2</a:t>
            </a:r>
          </a:p>
          <a:p>
            <a:pPr algn="l"/>
            <a:r>
              <a:rPr lang="en-US" sz="3200" b="1" dirty="0" smtClean="0"/>
              <a:t>We </a:t>
            </a:r>
            <a:r>
              <a:rPr lang="en-US" sz="3200" b="1" dirty="0"/>
              <a:t>need the Spirit to help us because we don’t always have the appropriate words to say.</a:t>
            </a:r>
          </a:p>
        </p:txBody>
      </p:sp>
    </p:spTree>
    <p:extLst>
      <p:ext uri="{BB962C8B-B14F-4D97-AF65-F5344CB8AC3E}">
        <p14:creationId xmlns:p14="http://schemas.microsoft.com/office/powerpoint/2010/main" val="368567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661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These </a:t>
            </a:r>
            <a:r>
              <a:rPr lang="en-US" dirty="0" err="1"/>
              <a:t>groanings</a:t>
            </a:r>
            <a:r>
              <a:rPr lang="en-US" dirty="0"/>
              <a:t> do not refer to speaking in tongues as some would suppose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 </a:t>
            </a:r>
            <a:r>
              <a:rPr lang="en-US" dirty="0" err="1"/>
              <a:t>groanings</a:t>
            </a:r>
            <a:r>
              <a:rPr lang="en-US" dirty="0"/>
              <a:t> “cannot be uttered,” which tells us that Paul is not referring to any type of verbal language.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 err="1" smtClean="0"/>
              <a:t>Groanings</a:t>
            </a:r>
            <a:r>
              <a:rPr lang="en-US" sz="3200" b="1" dirty="0" smtClean="0"/>
              <a:t>?!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056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661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These </a:t>
            </a:r>
            <a:r>
              <a:rPr lang="en-US" dirty="0" err="1"/>
              <a:t>groanings</a:t>
            </a:r>
            <a:r>
              <a:rPr lang="en-US" dirty="0"/>
              <a:t> do not refer to speaking in tongues as some would suppose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 </a:t>
            </a:r>
            <a:r>
              <a:rPr lang="en-US" dirty="0" err="1"/>
              <a:t>groanings</a:t>
            </a:r>
            <a:r>
              <a:rPr lang="en-US" dirty="0"/>
              <a:t> “cannot be uttered,” which tells us that Paul is not referring to any type of verbal language.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 err="1" smtClean="0"/>
              <a:t>Groanings</a:t>
            </a:r>
            <a:r>
              <a:rPr lang="en-US" sz="3200" b="1" dirty="0" smtClean="0"/>
              <a:t>?!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213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060514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sz="2400" b="1" dirty="0" smtClean="0"/>
              <a:t>Life </a:t>
            </a:r>
            <a:r>
              <a:rPr lang="en-US" sz="2400" b="1" dirty="0"/>
              <a:t>is hard but we endure it with Christ (v. 17)</a:t>
            </a:r>
          </a:p>
          <a:p>
            <a:pPr algn="l" fontAlgn="base"/>
            <a:r>
              <a:rPr lang="en-US" sz="2400" b="1" dirty="0" smtClean="0"/>
              <a:t>Life </a:t>
            </a:r>
            <a:r>
              <a:rPr lang="en-US" sz="2400" b="1" dirty="0"/>
              <a:t>is hard but we endure it with God’s People (v. 22-23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algn="l" fontAlgn="base"/>
            <a:r>
              <a:rPr lang="en-US" sz="2400" b="1" dirty="0" smtClean="0"/>
              <a:t>Life </a:t>
            </a:r>
            <a:r>
              <a:rPr lang="en-US" sz="2400" b="1" dirty="0"/>
              <a:t>is hard but we endure it with the Promise in Mind. (v. </a:t>
            </a:r>
            <a:r>
              <a:rPr lang="en-US" sz="2400" b="1" dirty="0" smtClean="0"/>
              <a:t>24-25; James 5:7)</a:t>
            </a:r>
            <a:endParaRPr lang="en-US" sz="2400" b="1" dirty="0"/>
          </a:p>
          <a:p>
            <a:pPr algn="l" fontAlgn="base"/>
            <a:r>
              <a:rPr lang="en-US" sz="2400" b="1" dirty="0" smtClean="0"/>
              <a:t>Life </a:t>
            </a:r>
            <a:r>
              <a:rPr lang="en-US" sz="2400" b="1" dirty="0"/>
              <a:t>is hard but we endure it with the Spirit (26-27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938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91518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The verse </a:t>
            </a:r>
            <a:r>
              <a:rPr lang="en-US" dirty="0"/>
              <a:t>refers to the deep </a:t>
            </a:r>
            <a:r>
              <a:rPr lang="en-US" dirty="0" err="1" smtClean="0"/>
              <a:t>groanings</a:t>
            </a:r>
            <a:r>
              <a:rPr lang="en-US" dirty="0" smtClean="0"/>
              <a:t> </a:t>
            </a:r>
            <a:r>
              <a:rPr lang="en-US" dirty="0"/>
              <a:t>that arise when we are deeply burdened over </a:t>
            </a:r>
            <a:r>
              <a:rPr lang="en-US" dirty="0" smtClean="0"/>
              <a:t>something and </a:t>
            </a:r>
            <a:r>
              <a:rPr lang="en-US" dirty="0"/>
              <a:t>we cannot find expression in language</a:t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 err="1" smtClean="0"/>
              <a:t>Groanings</a:t>
            </a:r>
            <a:r>
              <a:rPr lang="en-US" sz="3200" b="1" dirty="0" smtClean="0"/>
              <a:t>?!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201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67193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27 </a:t>
            </a:r>
            <a:r>
              <a:rPr lang="en-US" i="1" dirty="0"/>
              <a:t>And he that </a:t>
            </a:r>
            <a:r>
              <a:rPr lang="en-US" i="1" dirty="0" err="1"/>
              <a:t>searcheth</a:t>
            </a:r>
            <a:r>
              <a:rPr lang="en-US" i="1" dirty="0"/>
              <a:t> the hearts </a:t>
            </a:r>
            <a:r>
              <a:rPr lang="en-US" i="1" dirty="0" err="1"/>
              <a:t>knoweth</a:t>
            </a:r>
            <a:r>
              <a:rPr lang="en-US" i="1" dirty="0"/>
              <a:t> what is the mind of the Spirit, because he </a:t>
            </a:r>
            <a:r>
              <a:rPr lang="en-US" i="1" dirty="0" err="1"/>
              <a:t>maketh</a:t>
            </a:r>
            <a:r>
              <a:rPr lang="en-US" i="1" dirty="0"/>
              <a:t> intercession for the saints according to the will of God</a:t>
            </a:r>
            <a:r>
              <a:rPr lang="en-US" i="1" dirty="0" smtClean="0"/>
              <a:t>.</a:t>
            </a:r>
            <a:endParaRPr lang="en-US" i="1" dirty="0"/>
          </a:p>
          <a:p>
            <a:pPr algn="l" fontAlgn="base"/>
            <a:r>
              <a:rPr lang="en-US" sz="2400" b="1" i="1" u="sng" dirty="0"/>
              <a:t>“He that </a:t>
            </a:r>
            <a:r>
              <a:rPr lang="en-US" sz="2400" b="1" i="1" u="sng" dirty="0" err="1"/>
              <a:t>searcheth</a:t>
            </a:r>
            <a:r>
              <a:rPr lang="en-US" sz="2400" b="1" i="1" u="sng" dirty="0"/>
              <a:t> the hearts” </a:t>
            </a:r>
            <a:r>
              <a:rPr lang="en-US" sz="2400" b="1" i="1" u="sng" dirty="0" smtClean="0"/>
              <a:t> = God </a:t>
            </a:r>
            <a:r>
              <a:rPr lang="en-US" sz="2400" b="1" i="1" u="sng" dirty="0"/>
              <a:t>the Father</a:t>
            </a:r>
          </a:p>
          <a:p>
            <a:pPr algn="l"/>
            <a:r>
              <a:rPr lang="en-US" sz="2400" i="1" dirty="0" err="1"/>
              <a:t>Jer</a:t>
            </a:r>
            <a:r>
              <a:rPr lang="en-US" sz="2400" i="1" dirty="0"/>
              <a:t> 17:10 I the LORD search the heart, [I] try the reins, even to give every man according to his ways, [and] according to the fruit of his doings.</a:t>
            </a:r>
            <a:endParaRPr lang="en-US" sz="2400" dirty="0"/>
          </a:p>
          <a:p>
            <a:pPr algn="l"/>
            <a:r>
              <a:rPr lang="en-US" dirty="0"/>
              <a:t> 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The Spirit Prays Right</a:t>
            </a:r>
          </a:p>
        </p:txBody>
      </p:sp>
    </p:spTree>
    <p:extLst>
      <p:ext uri="{BB962C8B-B14F-4D97-AF65-F5344CB8AC3E}">
        <p14:creationId xmlns:p14="http://schemas.microsoft.com/office/powerpoint/2010/main" val="345501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167438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27 </a:t>
            </a:r>
            <a:r>
              <a:rPr lang="en-US" i="1" dirty="0" smtClean="0"/>
              <a:t>…because </a:t>
            </a:r>
            <a:r>
              <a:rPr lang="en-US" i="1" dirty="0"/>
              <a:t>he </a:t>
            </a:r>
            <a:r>
              <a:rPr lang="en-US" i="1" dirty="0" err="1"/>
              <a:t>maketh</a:t>
            </a:r>
            <a:r>
              <a:rPr lang="en-US" i="1" dirty="0"/>
              <a:t> intercession for the saints according to the will of God</a:t>
            </a:r>
            <a:r>
              <a:rPr lang="en-US" i="1" dirty="0" smtClean="0"/>
              <a:t>.</a:t>
            </a:r>
          </a:p>
          <a:p>
            <a:pPr algn="l"/>
            <a:endParaRPr lang="en-US" dirty="0"/>
          </a:p>
          <a:p>
            <a:pPr algn="l" fontAlgn="base"/>
            <a:r>
              <a:rPr lang="en-US" dirty="0"/>
              <a:t>The Spirit intercedes for us in a way that aligns our  hearts and minds with the will of God.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The Spirit Prays Right</a:t>
            </a:r>
          </a:p>
        </p:txBody>
      </p:sp>
    </p:spTree>
    <p:extLst>
      <p:ext uri="{BB962C8B-B14F-4D97-AF65-F5344CB8AC3E}">
        <p14:creationId xmlns:p14="http://schemas.microsoft.com/office/powerpoint/2010/main" val="149940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 #3</a:t>
            </a:r>
          </a:p>
          <a:p>
            <a:pPr algn="l"/>
            <a:r>
              <a:rPr lang="en-US" b="1" dirty="0" smtClean="0"/>
              <a:t>The </a:t>
            </a:r>
            <a:r>
              <a:rPr lang="en-US" b="1" dirty="0"/>
              <a:t>Spirit turns our </a:t>
            </a:r>
            <a:r>
              <a:rPr lang="en-US" b="1" dirty="0" smtClean="0"/>
              <a:t>general prayers of groaning </a:t>
            </a:r>
            <a:r>
              <a:rPr lang="en-US" b="1" dirty="0"/>
              <a:t>into </a:t>
            </a:r>
            <a:r>
              <a:rPr lang="en-US" b="1" dirty="0" smtClean="0"/>
              <a:t>decisive requests </a:t>
            </a:r>
            <a:r>
              <a:rPr lang="en-US" b="1" dirty="0"/>
              <a:t>that match the will of the Father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046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rot="21381971">
            <a:off x="2797286" y="3611576"/>
            <a:ext cx="3237201" cy="399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ROMANS 8:26-27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440812">
            <a:off x="598632" y="1165430"/>
            <a:ext cx="7858091" cy="1944290"/>
          </a:xfrm>
        </p:spPr>
        <p:txBody>
          <a:bodyPr>
            <a:noAutofit/>
          </a:bodyPr>
          <a:lstStyle/>
          <a:p>
            <a:r>
              <a:rPr lang="en-US" sz="5200" dirty="0" smtClean="0"/>
              <a:t>ROMANS</a:t>
            </a:r>
            <a:endParaRPr lang="en-US" sz="5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440812">
            <a:off x="541348" y="2136585"/>
            <a:ext cx="7935757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 smtClean="0"/>
              <a:t>The Spirit &amp; Prayer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44045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600" b="1" i="1" dirty="0"/>
              <a:t>26 </a:t>
            </a:r>
            <a:r>
              <a:rPr lang="en-US" sz="2600" i="1" dirty="0"/>
              <a:t>Likewise the Spirit also </a:t>
            </a:r>
            <a:r>
              <a:rPr lang="en-US" sz="2600" i="1" dirty="0" err="1"/>
              <a:t>helpeth</a:t>
            </a:r>
            <a:r>
              <a:rPr lang="en-US" sz="2600" i="1" dirty="0"/>
              <a:t> our infirmities:</a:t>
            </a:r>
            <a:r>
              <a:rPr lang="en-US" sz="2600" i="1" u="sng" dirty="0"/>
              <a:t> for we know not what we should pray for as we ought: </a:t>
            </a:r>
            <a:r>
              <a:rPr lang="en-US" sz="2600" i="1" dirty="0"/>
              <a:t>but the Spirit itself </a:t>
            </a:r>
            <a:r>
              <a:rPr lang="en-US" sz="2600" i="1" dirty="0" err="1"/>
              <a:t>maketh</a:t>
            </a:r>
            <a:r>
              <a:rPr lang="en-US" sz="2600" i="1" dirty="0"/>
              <a:t> intercession for us with </a:t>
            </a:r>
            <a:r>
              <a:rPr lang="en-US" sz="2600" i="1" dirty="0" err="1"/>
              <a:t>groanings</a:t>
            </a:r>
            <a:r>
              <a:rPr lang="en-US" sz="2600" i="1" dirty="0"/>
              <a:t> which cannot be uttered. </a:t>
            </a:r>
            <a:r>
              <a:rPr lang="en-US" sz="2600" b="1" i="1" dirty="0"/>
              <a:t>27 </a:t>
            </a:r>
            <a:r>
              <a:rPr lang="en-US" sz="2600" i="1" dirty="0"/>
              <a:t>And he that </a:t>
            </a:r>
            <a:r>
              <a:rPr lang="en-US" sz="2600" i="1" dirty="0" err="1"/>
              <a:t>searcheth</a:t>
            </a:r>
            <a:r>
              <a:rPr lang="en-US" sz="2600" i="1" dirty="0"/>
              <a:t> the hearts </a:t>
            </a:r>
            <a:r>
              <a:rPr lang="en-US" sz="2600" i="1" dirty="0" err="1"/>
              <a:t>knoweth</a:t>
            </a:r>
            <a:r>
              <a:rPr lang="en-US" sz="2600" i="1" dirty="0"/>
              <a:t> what is the mind of the Spirit, because he </a:t>
            </a:r>
            <a:r>
              <a:rPr lang="en-US" sz="2600" i="1" dirty="0" err="1"/>
              <a:t>maketh</a:t>
            </a:r>
            <a:r>
              <a:rPr lang="en-US" sz="2600" i="1" dirty="0"/>
              <a:t> intercession for the saints according to the will of God.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573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02965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26 </a:t>
            </a:r>
            <a:r>
              <a:rPr lang="en-US" i="1" dirty="0"/>
              <a:t>Likewise the Spirit also </a:t>
            </a:r>
            <a:r>
              <a:rPr lang="en-US" i="1" dirty="0" err="1"/>
              <a:t>helpeth</a:t>
            </a:r>
            <a:r>
              <a:rPr lang="en-US" i="1" dirty="0"/>
              <a:t> our infirmities:</a:t>
            </a:r>
            <a:r>
              <a:rPr lang="en-US" i="1" u="sng" dirty="0"/>
              <a:t> </a:t>
            </a:r>
            <a:endParaRPr lang="en-US" i="1" u="sng" dirty="0" smtClean="0"/>
          </a:p>
          <a:p>
            <a:pPr algn="l"/>
            <a:endParaRPr lang="en-US" sz="3200" i="1" dirty="0"/>
          </a:p>
          <a:p>
            <a:pPr algn="l"/>
            <a:r>
              <a:rPr lang="en-US" b="1" dirty="0"/>
              <a:t>What is Infirmity?</a:t>
            </a:r>
            <a:endParaRPr lang="en-US" sz="2800" dirty="0"/>
          </a:p>
          <a:p>
            <a:pPr algn="l" fontAlgn="base"/>
            <a:r>
              <a:rPr lang="en-US" dirty="0"/>
              <a:t>An infirmity is a weakness, a suffering </a:t>
            </a:r>
            <a:r>
              <a:rPr lang="en-US" dirty="0" smtClean="0"/>
              <a:t>– something that </a:t>
            </a:r>
            <a:r>
              <a:rPr lang="en-US" dirty="0"/>
              <a:t>we perceive causes us to function at a deficit.</a:t>
            </a:r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424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42323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/>
              <a:t>26 </a:t>
            </a:r>
            <a:r>
              <a:rPr lang="en-US" sz="2400" i="1" dirty="0"/>
              <a:t>Likewise the Spirit also </a:t>
            </a:r>
            <a:r>
              <a:rPr lang="en-US" sz="2400" b="1" i="1" u="sng" dirty="0" err="1"/>
              <a:t>helpeth</a:t>
            </a:r>
            <a:r>
              <a:rPr lang="en-US" sz="2400" b="1" i="1" u="sng" dirty="0"/>
              <a:t> </a:t>
            </a:r>
            <a:r>
              <a:rPr lang="en-US" sz="2400" i="1" dirty="0"/>
              <a:t>our infirmities:</a:t>
            </a:r>
            <a:r>
              <a:rPr lang="en-US" sz="2400" i="1" u="sng" dirty="0"/>
              <a:t> </a:t>
            </a:r>
            <a:r>
              <a:rPr lang="en-US" sz="2400" i="1" dirty="0"/>
              <a:t>for we know not what we should pray for as we ought</a:t>
            </a:r>
            <a:r>
              <a:rPr lang="en-US" sz="2400" i="1" dirty="0" smtClean="0"/>
              <a:t>:</a:t>
            </a:r>
          </a:p>
          <a:p>
            <a:pPr algn="l"/>
            <a:endParaRPr lang="en-US" sz="2400" i="1" dirty="0"/>
          </a:p>
          <a:p>
            <a:pPr algn="l"/>
            <a:r>
              <a:rPr lang="en-US" sz="2400" dirty="0"/>
              <a:t>The Spirit helps us, not necessarily by taking away suffering but by praying on our behalf</a:t>
            </a:r>
            <a:r>
              <a:rPr lang="en-US" sz="2400" dirty="0" smtClean="0"/>
              <a:t>.</a:t>
            </a:r>
          </a:p>
          <a:p>
            <a:pPr algn="l"/>
            <a:endParaRPr lang="en-US" sz="2400" i="1" dirty="0"/>
          </a:p>
          <a:p>
            <a:pPr algn="l"/>
            <a:r>
              <a:rPr lang="en-US" sz="2800" b="1" i="1" dirty="0" smtClean="0"/>
              <a:t>Why prayer? </a:t>
            </a:r>
            <a:endParaRPr lang="en-US" sz="2800" b="1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707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42323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/>
              <a:t>26 </a:t>
            </a:r>
            <a:r>
              <a:rPr lang="en-US" sz="2400" i="1" dirty="0"/>
              <a:t>Likewise the Spirit also </a:t>
            </a:r>
            <a:r>
              <a:rPr lang="en-US" sz="2400" b="1" i="1" u="sng" dirty="0" err="1"/>
              <a:t>helpeth</a:t>
            </a:r>
            <a:r>
              <a:rPr lang="en-US" sz="2400" b="1" i="1" u="sng" dirty="0"/>
              <a:t> </a:t>
            </a:r>
            <a:r>
              <a:rPr lang="en-US" sz="2400" i="1" dirty="0"/>
              <a:t>our infirmities:</a:t>
            </a:r>
            <a:r>
              <a:rPr lang="en-US" sz="2400" i="1" u="sng" dirty="0"/>
              <a:t> </a:t>
            </a:r>
            <a:r>
              <a:rPr lang="en-US" sz="2400" i="1" dirty="0"/>
              <a:t>for we know not what we should pray for as we ought</a:t>
            </a:r>
            <a:r>
              <a:rPr lang="en-US" sz="2400" i="1" dirty="0" smtClean="0"/>
              <a:t>:</a:t>
            </a:r>
          </a:p>
          <a:p>
            <a:pPr algn="l"/>
            <a:endParaRPr lang="en-US" sz="2400" i="1" dirty="0"/>
          </a:p>
          <a:p>
            <a:pPr algn="l"/>
            <a:r>
              <a:rPr lang="en-US" sz="2400" dirty="0"/>
              <a:t>The Spirit helps us, not necessarily by taking away suffering but by praying on our behalf</a:t>
            </a:r>
            <a:r>
              <a:rPr lang="en-US" sz="2400" dirty="0" smtClean="0"/>
              <a:t>.</a:t>
            </a:r>
          </a:p>
          <a:p>
            <a:pPr algn="l"/>
            <a:endParaRPr lang="en-US" sz="2400" i="1" dirty="0"/>
          </a:p>
          <a:p>
            <a:pPr algn="l"/>
            <a:r>
              <a:rPr lang="en-US" sz="2800" b="1" i="1" dirty="0" smtClean="0"/>
              <a:t>Why prayer? </a:t>
            </a:r>
            <a:endParaRPr lang="en-US" sz="2800" b="1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910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 smtClean="0"/>
              <a:t>Why prayer?</a:t>
            </a:r>
          </a:p>
          <a:p>
            <a:pPr marL="514350" indent="-514350" algn="l">
              <a:buAutoNum type="arabicParenR"/>
            </a:pPr>
            <a:r>
              <a:rPr lang="en-US" b="1" dirty="0" smtClean="0"/>
              <a:t>PRAYER </a:t>
            </a:r>
            <a:r>
              <a:rPr lang="en-US" b="1" dirty="0"/>
              <a:t>is PRIORITY - Acts </a:t>
            </a:r>
            <a:r>
              <a:rPr lang="en-US" b="1" dirty="0" smtClean="0"/>
              <a:t>6:1-8</a:t>
            </a:r>
          </a:p>
          <a:p>
            <a:pPr algn="l"/>
            <a:r>
              <a:rPr lang="en-US" dirty="0" smtClean="0"/>
              <a:t>- The apostle prioritized intimacy with God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670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435611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 smtClean="0"/>
              <a:t>Why prayer?</a:t>
            </a:r>
          </a:p>
          <a:p>
            <a:pPr marL="514350" indent="-514350" algn="l">
              <a:buAutoNum type="arabicParenR"/>
            </a:pPr>
            <a:r>
              <a:rPr lang="en-US" b="1" dirty="0" smtClean="0"/>
              <a:t>PRAYER </a:t>
            </a:r>
            <a:r>
              <a:rPr lang="en-US" b="1" dirty="0"/>
              <a:t>is PRIORITY - Acts </a:t>
            </a:r>
            <a:r>
              <a:rPr lang="en-US" b="1" dirty="0" smtClean="0"/>
              <a:t>6:1-8</a:t>
            </a:r>
          </a:p>
          <a:p>
            <a:pPr marL="514350" indent="-514350" algn="l">
              <a:buAutoNum type="arabicParenR"/>
            </a:pPr>
            <a:r>
              <a:rPr lang="en-US" b="1" dirty="0"/>
              <a:t>PRAYER is POWER - Mat </a:t>
            </a:r>
            <a:r>
              <a:rPr lang="en-US" b="1" dirty="0" smtClean="0"/>
              <a:t>6:1-9</a:t>
            </a:r>
          </a:p>
          <a:p>
            <a:pPr algn="l"/>
            <a:endParaRPr lang="en-US" i="1" dirty="0" smtClean="0"/>
          </a:p>
          <a:p>
            <a:pPr algn="l"/>
            <a:r>
              <a:rPr lang="en-US" i="1" dirty="0" smtClean="0"/>
              <a:t>“</a:t>
            </a:r>
            <a:r>
              <a:rPr lang="en-US" i="1" dirty="0"/>
              <a:t>The only real religious people in the world are people of prayer</a:t>
            </a:r>
            <a:r>
              <a:rPr lang="en-US" i="1" dirty="0" smtClean="0"/>
              <a:t>” – E.M. Bounds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The </a:t>
            </a:r>
            <a:r>
              <a:rPr lang="en-US" sz="3200" b="1" u="sng" dirty="0" smtClean="0"/>
              <a:t>Spirit’s Help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8497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5263</TotalTime>
  <Words>793</Words>
  <Application>Microsoft Office PowerPoint</Application>
  <PresentationFormat>On-screen Show (16:9)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LFBI</cp:lastModifiedBy>
  <cp:revision>158</cp:revision>
  <dcterms:created xsi:type="dcterms:W3CDTF">2014-03-26T14:03:34Z</dcterms:created>
  <dcterms:modified xsi:type="dcterms:W3CDTF">2017-07-25T11:12:03Z</dcterms:modified>
</cp:coreProperties>
</file>