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1" r:id="rId3"/>
    <p:sldId id="263" r:id="rId4"/>
    <p:sldId id="268" r:id="rId5"/>
    <p:sldId id="272" r:id="rId6"/>
    <p:sldId id="269" r:id="rId7"/>
    <p:sldId id="273" r:id="rId8"/>
    <p:sldId id="270" r:id="rId9"/>
    <p:sldId id="275" r:id="rId10"/>
    <p:sldId id="276" r:id="rId11"/>
    <p:sldId id="274" r:id="rId12"/>
    <p:sldId id="278" r:id="rId13"/>
    <p:sldId id="277" r:id="rId14"/>
    <p:sldId id="280" r:id="rId15"/>
    <p:sldId id="279" r:id="rId16"/>
    <p:sldId id="282" r:id="rId17"/>
    <p:sldId id="281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87" autoAdjust="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798" y="6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792130" y="4515738"/>
            <a:ext cx="1751013" cy="257868"/>
          </a:xfrm>
        </p:spPr>
        <p:txBody>
          <a:bodyPr>
            <a:noAutofit/>
          </a:bodyPr>
          <a:lstStyle>
            <a:lvl1pPr>
              <a:defRPr sz="1200">
                <a:solidFill>
                  <a:srgbClr val="4D4D4D"/>
                </a:solidFill>
              </a:defRPr>
            </a:lvl1pPr>
          </a:lstStyle>
          <a:p>
            <a:pPr lvl="0"/>
            <a:r>
              <a:rPr lang="en-US" dirty="0" smtClean="0"/>
              <a:t>Add Your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787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6978" y="3220784"/>
            <a:ext cx="3510128" cy="1552822"/>
          </a:xfrm>
        </p:spPr>
        <p:txBody>
          <a:bodyPr/>
          <a:lstStyle>
            <a:lvl1pPr algn="ctr">
              <a:defRPr>
                <a:solidFill>
                  <a:srgbClr val="4D4D4D"/>
                </a:solidFill>
              </a:defRPr>
            </a:lvl1pPr>
          </a:lstStyle>
          <a:p>
            <a:r>
              <a:rPr lang="en-US" dirty="0" smtClean="0"/>
              <a:t>Add Your 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792130" y="4515738"/>
            <a:ext cx="1751013" cy="257868"/>
          </a:xfrm>
        </p:spPr>
        <p:txBody>
          <a:bodyPr>
            <a:noAutofit/>
          </a:bodyPr>
          <a:lstStyle>
            <a:lvl1pPr>
              <a:defRPr sz="1200">
                <a:solidFill>
                  <a:srgbClr val="4D4D4D"/>
                </a:solidFill>
              </a:defRPr>
            </a:lvl1pPr>
          </a:lstStyle>
          <a:p>
            <a:pPr lvl="0"/>
            <a:r>
              <a:rPr lang="en-US" dirty="0" smtClean="0"/>
              <a:t>Add Your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272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45086" y="166020"/>
            <a:ext cx="5602815" cy="4773068"/>
          </a:xfrm>
        </p:spPr>
        <p:txBody>
          <a:bodyPr anchor="ctr"/>
          <a:lstStyle>
            <a:lvl1pPr algn="ctr">
              <a:defRPr baseline="0">
                <a:solidFill>
                  <a:srgbClr val="4D4D4D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smtClean="0"/>
              <a:t>Add Your 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050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45086" y="166020"/>
            <a:ext cx="5602815" cy="4773068"/>
          </a:xfrm>
        </p:spPr>
        <p:txBody>
          <a:bodyPr anchor="ctr"/>
          <a:lstStyle>
            <a:lvl1pPr algn="ctr">
              <a:defRPr baseline="0">
                <a:solidFill>
                  <a:srgbClr val="4D4D4D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smtClean="0"/>
              <a:t>Add Your 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400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7104" y="81464"/>
            <a:ext cx="1284171" cy="1064072"/>
          </a:xfrm>
        </p:spPr>
        <p:txBody>
          <a:bodyPr>
            <a:normAutofit/>
          </a:bodyPr>
          <a:lstStyle>
            <a:lvl1pPr>
              <a:defRPr sz="1600">
                <a:solidFill>
                  <a:srgbClr val="4D4D4D"/>
                </a:solidFill>
              </a:defRPr>
            </a:lvl1pPr>
          </a:lstStyle>
          <a:p>
            <a:r>
              <a:rPr lang="en-US" dirty="0" smtClean="0"/>
              <a:t>Add Your Title</a:t>
            </a:r>
            <a:endParaRPr lang="en-US" dirty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45086" y="166020"/>
            <a:ext cx="5602815" cy="4773068"/>
          </a:xfrm>
        </p:spPr>
        <p:txBody>
          <a:bodyPr anchor="ctr"/>
          <a:lstStyle>
            <a:lvl1pPr algn="ctr">
              <a:defRPr baseline="0">
                <a:solidFill>
                  <a:srgbClr val="4D4D4D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smtClean="0"/>
              <a:t>Add Your 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601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i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26736" y="421372"/>
            <a:ext cx="8160063" cy="3365110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457200" indent="0">
              <a:buNone/>
              <a:defRPr/>
            </a:lvl2pPr>
            <a:lvl3pPr marL="914400" indent="0">
              <a:buFont typeface="Arial"/>
              <a:buNone/>
              <a:defRPr/>
            </a:lvl3pPr>
            <a:lvl4pPr marL="1371600" indent="0">
              <a:buFont typeface="Arial"/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 lvl="0"/>
            <a:r>
              <a:rPr lang="en-US" dirty="0" smtClean="0"/>
              <a:t>Add Your Scripture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27050" y="4021138"/>
            <a:ext cx="8159750" cy="742690"/>
          </a:xfrm>
        </p:spPr>
        <p:txBody>
          <a:bodyPr>
            <a:normAutofit/>
          </a:bodyPr>
          <a:lstStyle>
            <a:lvl1pPr>
              <a:defRPr sz="1400" baseline="0"/>
            </a:lvl1pPr>
          </a:lstStyle>
          <a:p>
            <a:pPr lvl="0"/>
            <a:r>
              <a:rPr lang="en-US" dirty="0" smtClean="0"/>
              <a:t>Add Verse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350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26736" y="421372"/>
            <a:ext cx="8160063" cy="4354160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457200" indent="0">
              <a:buNone/>
              <a:defRPr/>
            </a:lvl2pPr>
            <a:lvl3pPr marL="914400" indent="0">
              <a:buFont typeface="Arial"/>
              <a:buNone/>
              <a:defRPr/>
            </a:lvl3pPr>
            <a:lvl4pPr marL="1371600" indent="0">
              <a:buFont typeface="Arial"/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 lvl="0"/>
            <a:r>
              <a:rPr lang="en-US" dirty="0" smtClean="0"/>
              <a:t>Add Your 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514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8/6/2017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1" r:id="rId3"/>
    <p:sldLayoutId id="2147483652" r:id="rId4"/>
    <p:sldLayoutId id="2147483656" r:id="rId5"/>
    <p:sldLayoutId id="2147483655" r:id="rId6"/>
    <p:sldLayoutId id="2147483650" r:id="rId7"/>
    <p:sldLayoutId id="2147483657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914400" rtl="0" eaLnBrk="1" latinLnBrk="0" hangingPunct="1">
        <a:spcBef>
          <a:spcPct val="20000"/>
        </a:spcBef>
        <a:buFont typeface="Arial"/>
        <a:buNone/>
        <a:defRPr sz="3000" kern="1200">
          <a:solidFill>
            <a:schemeClr val="tx1"/>
          </a:solidFill>
          <a:latin typeface="+mn-lt"/>
          <a:ea typeface="+mn-ea"/>
          <a:cs typeface="Apple Chancery"/>
        </a:defRPr>
      </a:lvl1pPr>
      <a:lvl2pPr marL="914400" indent="-457200" algn="ctr" defTabSz="9144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Apple Chancery"/>
        </a:defRPr>
      </a:lvl2pPr>
      <a:lvl3pPr marL="914400" indent="0" algn="ctr" defTabSz="914400" rtl="0" eaLnBrk="1" latinLnBrk="0" hangingPunct="1">
        <a:spcBef>
          <a:spcPct val="20000"/>
        </a:spcBef>
        <a:buFont typeface="Arial" pitchFamily="34" charset="0"/>
        <a:buNone/>
        <a:defRPr sz="3000" kern="1200">
          <a:solidFill>
            <a:schemeClr val="tx1"/>
          </a:solidFill>
          <a:latin typeface="+mn-lt"/>
          <a:ea typeface="+mn-ea"/>
          <a:cs typeface="Apple Chancery"/>
        </a:defRPr>
      </a:lvl3pPr>
      <a:lvl4pPr marL="1371600" indent="0" algn="ctr" defTabSz="914400" rtl="0" eaLnBrk="1" latinLnBrk="0" hangingPunct="1">
        <a:spcBef>
          <a:spcPct val="20000"/>
        </a:spcBef>
        <a:buFont typeface="Arial" pitchFamily="34" charset="0"/>
        <a:buNone/>
        <a:defRPr sz="3000" kern="1200">
          <a:solidFill>
            <a:schemeClr val="tx1"/>
          </a:solidFill>
          <a:latin typeface="+mn-lt"/>
          <a:ea typeface="+mn-ea"/>
          <a:cs typeface="Apple Chancery"/>
        </a:defRPr>
      </a:lvl4pPr>
      <a:lvl5pPr marL="1828800" indent="0" algn="ctr" defTabSz="914400" rtl="0" eaLnBrk="1" latinLnBrk="0" hangingPunct="1">
        <a:spcBef>
          <a:spcPct val="20000"/>
        </a:spcBef>
        <a:buFont typeface="Arial" pitchFamily="34" charset="0"/>
        <a:buNone/>
        <a:defRPr sz="3000" kern="1200">
          <a:solidFill>
            <a:schemeClr val="tx1"/>
          </a:solidFill>
          <a:latin typeface="+mn-lt"/>
          <a:ea typeface="+mn-ea"/>
          <a:cs typeface="Apple Chancery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dirty="0" smtClean="0"/>
              <a:t>The FOUR GOALS of DISCIPLESHIP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856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The FOUR GOALS of DISCIPLESHIP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pPr algn="l"/>
            <a:r>
              <a:rPr lang="en-US" sz="4200" b="1" u="sng" dirty="0" smtClean="0"/>
              <a:t>To Be Established in Ministry</a:t>
            </a:r>
          </a:p>
          <a:p>
            <a:pPr algn="l"/>
            <a:r>
              <a:rPr lang="en-US" b="1" i="1" dirty="0"/>
              <a:t>When we say ministry, what do we mean</a:t>
            </a:r>
            <a:r>
              <a:rPr lang="en-US" b="1" i="1" dirty="0" smtClean="0"/>
              <a:t>?</a:t>
            </a:r>
          </a:p>
          <a:p>
            <a:pPr algn="l"/>
            <a:endParaRPr lang="en-US" b="1" i="1" dirty="0"/>
          </a:p>
          <a:p>
            <a:pPr algn="l" fontAlgn="base"/>
            <a:r>
              <a:rPr lang="en-US" b="1" u="sng" dirty="0" smtClean="0"/>
              <a:t>B. Ministry </a:t>
            </a:r>
            <a:r>
              <a:rPr lang="en-US" b="1" u="sng" dirty="0"/>
              <a:t>is </a:t>
            </a:r>
            <a:r>
              <a:rPr lang="en-US" b="1" u="sng" dirty="0" smtClean="0"/>
              <a:t>the Gospel</a:t>
            </a:r>
            <a:endParaRPr lang="en-US" b="1" dirty="0"/>
          </a:p>
          <a:p>
            <a:pPr algn="l"/>
            <a:r>
              <a:rPr lang="en-US" b="1" dirty="0"/>
              <a:t>I</a:t>
            </a:r>
            <a:r>
              <a:rPr lang="en-US" b="1" dirty="0" smtClean="0"/>
              <a:t>n </a:t>
            </a:r>
            <a:r>
              <a:rPr lang="en-US" b="1" dirty="0"/>
              <a:t>the new testament</a:t>
            </a:r>
            <a:r>
              <a:rPr lang="en-US" dirty="0"/>
              <a:t> the word “</a:t>
            </a:r>
            <a:r>
              <a:rPr lang="en-US" i="1" dirty="0"/>
              <a:t>ministry”</a:t>
            </a:r>
            <a:r>
              <a:rPr lang="en-US" dirty="0"/>
              <a:t> is used primarily to describe sharing the good news of Jesus Christ.</a:t>
            </a:r>
            <a:br>
              <a:rPr lang="en-US" dirty="0"/>
            </a:b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11615624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pPr algn="l"/>
            <a:r>
              <a:rPr lang="en-US" i="1" dirty="0" smtClean="0"/>
              <a:t>2Co 5:18 </a:t>
            </a:r>
            <a:r>
              <a:rPr lang="en-US" i="1" dirty="0"/>
              <a:t>And all things [are] of God, who hath reconciled us to himself by Jesus Christ, and hath given to us the ministry of reconciliation;</a:t>
            </a:r>
            <a:endParaRPr lang="en-US" dirty="0"/>
          </a:p>
          <a:p>
            <a:pPr algn="l"/>
            <a:r>
              <a:rPr lang="en-US" dirty="0"/>
              <a:t/>
            </a:r>
            <a:br>
              <a:rPr lang="en-US" dirty="0"/>
            </a:br>
            <a:r>
              <a:rPr lang="en-US" i="1" dirty="0" smtClean="0"/>
              <a:t>Act 12:25 </a:t>
            </a:r>
            <a:r>
              <a:rPr lang="en-US" i="1" dirty="0"/>
              <a:t>And Barnabas and Saul returned from Jerusalem, when they had fulfilled [their] ministry, and took with them John, whose surname was Mark.</a:t>
            </a:r>
            <a:endParaRPr lang="en-US" dirty="0"/>
          </a:p>
          <a:p>
            <a:pPr algn="l"/>
            <a:r>
              <a:rPr lang="en-US" dirty="0"/>
              <a:t/>
            </a:r>
            <a:br>
              <a:rPr lang="en-US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27932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The FOUR GOALS of DISCIPLESHIP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345086" y="611973"/>
            <a:ext cx="5602815" cy="4773068"/>
          </a:xfrm>
        </p:spPr>
        <p:txBody>
          <a:bodyPr>
            <a:normAutofit/>
          </a:bodyPr>
          <a:lstStyle/>
          <a:p>
            <a:pPr algn="l"/>
            <a:r>
              <a:rPr lang="en-US" sz="4200" b="1" u="sng" dirty="0" smtClean="0">
                <a:solidFill>
                  <a:schemeClr val="tx1"/>
                </a:solidFill>
              </a:rPr>
              <a:t>KEY POINT:</a:t>
            </a:r>
          </a:p>
          <a:p>
            <a:pPr algn="l"/>
            <a:r>
              <a:rPr lang="en-US" sz="3600" b="1" dirty="0" smtClean="0">
                <a:solidFill>
                  <a:schemeClr val="tx1"/>
                </a:solidFill>
              </a:rPr>
              <a:t>Ministry </a:t>
            </a:r>
            <a:r>
              <a:rPr lang="en-US" sz="3600" b="1" dirty="0">
                <a:solidFill>
                  <a:schemeClr val="tx1"/>
                </a:solidFill>
              </a:rPr>
              <a:t>is serving with the </a:t>
            </a:r>
            <a:r>
              <a:rPr lang="en-US" sz="3600" b="1" u="sng" dirty="0">
                <a:solidFill>
                  <a:schemeClr val="tx1"/>
                </a:solidFill>
              </a:rPr>
              <a:t>gospel </a:t>
            </a:r>
            <a:r>
              <a:rPr lang="en-US" sz="3600" b="1" dirty="0">
                <a:solidFill>
                  <a:schemeClr val="tx1"/>
                </a:solidFill>
              </a:rPr>
              <a:t>on your tongue and in your members.</a:t>
            </a:r>
            <a:r>
              <a:rPr lang="en-US" dirty="0"/>
              <a:t/>
            </a:r>
            <a:br>
              <a:rPr lang="en-US" dirty="0"/>
            </a:b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2352968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The FOUR GOALS of DISCIPLESHIP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200" b="1" u="sng" dirty="0" smtClean="0"/>
              <a:t>To Be Established in Ministry</a:t>
            </a:r>
          </a:p>
          <a:p>
            <a:pPr algn="l"/>
            <a:r>
              <a:rPr lang="en-US" b="1" i="1" dirty="0"/>
              <a:t>When we say ministry, what do we mean</a:t>
            </a:r>
            <a:r>
              <a:rPr lang="en-US" b="1" i="1" dirty="0" smtClean="0"/>
              <a:t>?</a:t>
            </a:r>
          </a:p>
          <a:p>
            <a:pPr algn="l"/>
            <a:endParaRPr lang="en-US" b="1" i="1" dirty="0"/>
          </a:p>
          <a:p>
            <a:pPr algn="l" fontAlgn="base"/>
            <a:r>
              <a:rPr lang="en-US" b="1" u="sng" dirty="0"/>
              <a:t>C</a:t>
            </a:r>
            <a:r>
              <a:rPr lang="en-US" b="1" u="sng" dirty="0" smtClean="0"/>
              <a:t>. Ministry Edifies</a:t>
            </a:r>
            <a:endParaRPr lang="en-US" b="1" dirty="0"/>
          </a:p>
          <a:p>
            <a:pPr algn="l"/>
            <a:r>
              <a:rPr lang="en-US" dirty="0"/>
              <a:t/>
            </a:r>
            <a:br>
              <a:rPr lang="en-US" dirty="0"/>
            </a:b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2261190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The FOUR GOALS of DISCIPLESHIP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pPr algn="l"/>
            <a:r>
              <a:rPr lang="en-US" sz="4200" b="1" u="sng" dirty="0" smtClean="0"/>
              <a:t>To Be Established in Ministry</a:t>
            </a:r>
          </a:p>
          <a:p>
            <a:pPr algn="l"/>
            <a:r>
              <a:rPr lang="en-US" b="1" i="1" dirty="0"/>
              <a:t>When we say ministry, what do we mean</a:t>
            </a:r>
            <a:r>
              <a:rPr lang="en-US" b="1" i="1" dirty="0" smtClean="0"/>
              <a:t>?</a:t>
            </a:r>
          </a:p>
          <a:p>
            <a:pPr algn="l"/>
            <a:endParaRPr lang="en-US" b="1" i="1" dirty="0"/>
          </a:p>
          <a:p>
            <a:pPr algn="l" fontAlgn="base"/>
            <a:r>
              <a:rPr lang="en-US" b="1" u="sng" dirty="0"/>
              <a:t>C</a:t>
            </a:r>
            <a:r>
              <a:rPr lang="en-US" b="1" u="sng" dirty="0" smtClean="0"/>
              <a:t>. Ministry Edifies</a:t>
            </a:r>
          </a:p>
          <a:p>
            <a:pPr algn="l" fontAlgn="base"/>
            <a:endParaRPr lang="en-US" b="1" u="sng" dirty="0" smtClean="0"/>
          </a:p>
          <a:p>
            <a:pPr algn="l" fontAlgn="base"/>
            <a:r>
              <a:rPr lang="en-US" b="1" u="sng" dirty="0" smtClean="0"/>
              <a:t>Edify</a:t>
            </a:r>
            <a:r>
              <a:rPr lang="en-US" dirty="0" smtClean="0"/>
              <a:t> </a:t>
            </a:r>
            <a:r>
              <a:rPr lang="en-US" dirty="0"/>
              <a:t>meaning </a:t>
            </a:r>
            <a:r>
              <a:rPr lang="en-US" dirty="0" smtClean="0"/>
              <a:t>building </a:t>
            </a:r>
            <a:r>
              <a:rPr lang="en-US" dirty="0"/>
              <a:t>or strengthening others</a:t>
            </a:r>
            <a:r>
              <a:rPr lang="en-US" dirty="0" smtClean="0"/>
              <a:t>.</a:t>
            </a:r>
            <a:r>
              <a:rPr lang="en-US" dirty="0"/>
              <a:t/>
            </a:r>
            <a:br>
              <a:rPr lang="en-US" dirty="0"/>
            </a:b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4280137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pPr algn="l"/>
            <a:r>
              <a:rPr lang="en-US" i="1" dirty="0" err="1" smtClean="0"/>
              <a:t>Eph</a:t>
            </a:r>
            <a:r>
              <a:rPr lang="en-US" i="1" dirty="0" smtClean="0"/>
              <a:t> 4:11 </a:t>
            </a:r>
            <a:r>
              <a:rPr lang="en-US" i="1" dirty="0"/>
              <a:t>And he gave some, apostles; and some, prophets; and some, evangelists; and some, pastors and teachers; 12 For the perfecting of the saints, for the work of the ministry, </a:t>
            </a:r>
            <a:r>
              <a:rPr lang="en-US" i="1" u="sng" dirty="0"/>
              <a:t>for the edifying of the body of Christ</a:t>
            </a:r>
            <a:r>
              <a:rPr lang="en-US" i="1" dirty="0"/>
              <a:t>: 13 Till we all come in the unity of the faith, and of the knowledge of the Son of God, unto a perfect man, unto the measure of the stature of the </a:t>
            </a:r>
            <a:r>
              <a:rPr lang="en-US" i="1" dirty="0" err="1"/>
              <a:t>fulness</a:t>
            </a:r>
            <a:r>
              <a:rPr lang="en-US" i="1" dirty="0"/>
              <a:t> of Christ: 14 That we [henceforth] be no more children, tossed to and fro, and carried about with every wind of doctrine, by the sleight of men, [and] cunning craftiness, whereby they lie in wait to deceive; 15 But speaking the truth in love, may grow up into him in all things, which is the head, [even] Christ: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04157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The FOUR GOALS of DISCIPLESHIP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345086" y="611973"/>
            <a:ext cx="5602815" cy="4773068"/>
          </a:xfrm>
        </p:spPr>
        <p:txBody>
          <a:bodyPr>
            <a:normAutofit/>
          </a:bodyPr>
          <a:lstStyle/>
          <a:p>
            <a:pPr algn="l"/>
            <a:r>
              <a:rPr lang="en-US" sz="4200" b="1" u="sng" dirty="0" smtClean="0">
                <a:solidFill>
                  <a:schemeClr val="tx1"/>
                </a:solidFill>
              </a:rPr>
              <a:t>KEY POINT:</a:t>
            </a:r>
          </a:p>
          <a:p>
            <a:pPr algn="l"/>
            <a:r>
              <a:rPr lang="en-US" sz="3600" b="1" dirty="0" smtClean="0">
                <a:solidFill>
                  <a:schemeClr val="tx1"/>
                </a:solidFill>
              </a:rPr>
              <a:t>Your </a:t>
            </a:r>
            <a:r>
              <a:rPr lang="en-US" sz="3600" b="1" dirty="0">
                <a:solidFill>
                  <a:schemeClr val="tx1"/>
                </a:solidFill>
              </a:rPr>
              <a:t>ministry service should be as </a:t>
            </a:r>
            <a:r>
              <a:rPr lang="en-US" sz="3600" b="1" u="sng" dirty="0">
                <a:solidFill>
                  <a:schemeClr val="tx1"/>
                </a:solidFill>
              </a:rPr>
              <a:t>encouraging </a:t>
            </a:r>
            <a:r>
              <a:rPr lang="en-US" sz="3600" b="1" dirty="0">
                <a:solidFill>
                  <a:schemeClr val="tx1"/>
                </a:solidFill>
              </a:rPr>
              <a:t>to the saved as it is to the lost.</a:t>
            </a:r>
            <a:r>
              <a:rPr lang="en-US" dirty="0"/>
              <a:t/>
            </a:r>
            <a:br>
              <a:rPr lang="en-US" dirty="0"/>
            </a:b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3877420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The FOUR GOALS of DISCIPLESHIP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u="sng" dirty="0"/>
              <a:t>D</a:t>
            </a:r>
            <a:r>
              <a:rPr lang="en-US" b="1" u="sng" dirty="0" smtClean="0"/>
              <a:t>. You are Gifted for Ministry</a:t>
            </a:r>
          </a:p>
          <a:p>
            <a:pPr algn="l"/>
            <a:r>
              <a:rPr lang="en-US" dirty="0"/>
              <a:t>Every person is uniquely </a:t>
            </a:r>
            <a:r>
              <a:rPr lang="en-US" u="sng" dirty="0" smtClean="0"/>
              <a:t>outfitted</a:t>
            </a:r>
            <a:r>
              <a:rPr lang="en-US" dirty="0" smtClean="0"/>
              <a:t> </a:t>
            </a:r>
            <a:r>
              <a:rPr lang="en-US" dirty="0"/>
              <a:t>to accomplish the needs of the body as it regards edifying the saints and the furtherance of the gospel.</a:t>
            </a:r>
            <a:endParaRPr lang="en-US" b="1" dirty="0"/>
          </a:p>
          <a:p>
            <a:pPr algn="l"/>
            <a:r>
              <a:rPr lang="en-US" dirty="0"/>
              <a:t/>
            </a:r>
            <a:br>
              <a:rPr lang="en-US" dirty="0"/>
            </a:b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20652653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algn="l"/>
            <a:r>
              <a:rPr lang="en-US" i="1" dirty="0"/>
              <a:t>1 Pet 4:10 As every man hath received the gift, even so minister the same one to</a:t>
            </a:r>
            <a:endParaRPr lang="en-US" dirty="0"/>
          </a:p>
          <a:p>
            <a:pPr algn="l"/>
            <a:r>
              <a:rPr lang="en-US" i="1" dirty="0"/>
              <a:t>another, as good stewards of the manifold grace of God. </a:t>
            </a:r>
            <a:endParaRPr lang="en-US" dirty="0"/>
          </a:p>
          <a:p>
            <a:pPr algn="l"/>
            <a:r>
              <a:rPr lang="en-US" dirty="0"/>
              <a:t/>
            </a:r>
            <a:br>
              <a:rPr lang="en-US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903878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The FOUR GOALS of DISCIPLESHIP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u="sng" dirty="0" smtClean="0"/>
              <a:t>E. You Want to Be Addicted to Ministry</a:t>
            </a:r>
          </a:p>
          <a:p>
            <a:pPr algn="l"/>
            <a:r>
              <a:rPr lang="en-US" b="1" dirty="0" smtClean="0"/>
              <a:t>Addicted meaning your mind is fixed or set and your life is ordered to meet that fixation</a:t>
            </a:r>
            <a:r>
              <a:rPr lang="en-US" dirty="0"/>
              <a:t/>
            </a:r>
            <a:br>
              <a:rPr lang="en-US" dirty="0"/>
            </a:b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4039470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The FOUR GOALS of DISCIPLESHIP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en-US" b="1" i="1" dirty="0"/>
              <a:t>When we talk about </a:t>
            </a:r>
            <a:r>
              <a:rPr lang="en-US" b="1" i="1" dirty="0" smtClean="0"/>
              <a:t>The Great Commission, </a:t>
            </a:r>
            <a:r>
              <a:rPr lang="en-US" b="1" i="1" dirty="0"/>
              <a:t>what do we mean</a:t>
            </a:r>
            <a:r>
              <a:rPr lang="en-US" b="1" i="1" dirty="0" smtClean="0"/>
              <a:t>?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We are talking </a:t>
            </a:r>
            <a:r>
              <a:rPr lang="en-US" dirty="0" smtClean="0"/>
              <a:t>about God’s invitation for us to partner with him in the </a:t>
            </a:r>
            <a:r>
              <a:rPr lang="en-US" u="sng" dirty="0" smtClean="0"/>
              <a:t>evangelizing</a:t>
            </a:r>
            <a:r>
              <a:rPr lang="en-US" dirty="0" smtClean="0"/>
              <a:t> and </a:t>
            </a:r>
            <a:r>
              <a:rPr lang="en-US" u="sng" dirty="0" err="1" smtClean="0"/>
              <a:t>discipling</a:t>
            </a:r>
            <a:r>
              <a:rPr lang="en-US" dirty="0" smtClean="0"/>
              <a:t> the world to follow Jesus according to the bible.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794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algn="l"/>
            <a:r>
              <a:rPr lang="en-US" i="1" dirty="0" smtClean="0"/>
              <a:t>Act 12:25 </a:t>
            </a:r>
            <a:r>
              <a:rPr lang="en-US" i="1" dirty="0"/>
              <a:t>And Barnabas and Saul returned from Jerusalem, when they had fulfilled [their] ministry, and took with them John, whose surname was Mark.</a:t>
            </a:r>
            <a:r>
              <a:rPr lang="en-US" dirty="0"/>
              <a:t/>
            </a:r>
            <a:br>
              <a:rPr lang="en-US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63645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The FOUR GOALS of DISCIPLESHIP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345086" y="611973"/>
            <a:ext cx="5602815" cy="4773068"/>
          </a:xfrm>
        </p:spPr>
        <p:txBody>
          <a:bodyPr>
            <a:normAutofit/>
          </a:bodyPr>
          <a:lstStyle/>
          <a:p>
            <a:pPr algn="l"/>
            <a:r>
              <a:rPr lang="en-US" sz="4200" b="1" u="sng" dirty="0" smtClean="0">
                <a:solidFill>
                  <a:schemeClr val="tx1"/>
                </a:solidFill>
              </a:rPr>
              <a:t>KEY POINT:</a:t>
            </a:r>
          </a:p>
          <a:p>
            <a:pPr algn="l"/>
            <a:r>
              <a:rPr lang="en-US" sz="3600" b="1" u="sng" dirty="0">
                <a:solidFill>
                  <a:schemeClr val="tx1"/>
                </a:solidFill>
              </a:rPr>
              <a:t>Obsession</a:t>
            </a:r>
            <a:r>
              <a:rPr lang="en-US" sz="3600" b="1" dirty="0">
                <a:solidFill>
                  <a:schemeClr val="tx1"/>
                </a:solidFill>
              </a:rPr>
              <a:t> with ministry begins the instant you see it working.</a:t>
            </a:r>
            <a:r>
              <a:rPr lang="en-US" dirty="0"/>
              <a:t/>
            </a:r>
            <a:br>
              <a:rPr lang="en-US" dirty="0"/>
            </a:b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3972009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The FOUR GOALS of DISCIPLESHIP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345086" y="611973"/>
            <a:ext cx="5602815" cy="4773068"/>
          </a:xfrm>
        </p:spPr>
        <p:txBody>
          <a:bodyPr>
            <a:normAutofit/>
          </a:bodyPr>
          <a:lstStyle/>
          <a:p>
            <a:pPr algn="l"/>
            <a:r>
              <a:rPr lang="en-US" sz="4200" b="1" u="sng" dirty="0" smtClean="0">
                <a:solidFill>
                  <a:schemeClr val="tx1"/>
                </a:solidFill>
              </a:rPr>
              <a:t>KEY POINT:</a:t>
            </a:r>
          </a:p>
          <a:p>
            <a:pPr algn="l"/>
            <a:r>
              <a:rPr lang="en-US" sz="3600" b="1" dirty="0">
                <a:solidFill>
                  <a:schemeClr val="tx1"/>
                </a:solidFill>
              </a:rPr>
              <a:t>It is impossible to feel </a:t>
            </a:r>
            <a:r>
              <a:rPr lang="en-US" sz="3600" b="1" u="sng" dirty="0">
                <a:solidFill>
                  <a:schemeClr val="tx1"/>
                </a:solidFill>
              </a:rPr>
              <a:t>burdened</a:t>
            </a:r>
            <a:r>
              <a:rPr lang="en-US" sz="3600" b="1" dirty="0">
                <a:solidFill>
                  <a:schemeClr val="tx1"/>
                </a:solidFill>
              </a:rPr>
              <a:t> by ministry when you are established in God’s Word.</a:t>
            </a:r>
            <a:r>
              <a:rPr lang="en-US" dirty="0"/>
              <a:t/>
            </a:r>
            <a:br>
              <a:rPr lang="en-US" dirty="0"/>
            </a:b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30064166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The FOUR GOALS of DISCIPLESHIP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345086" y="135024"/>
            <a:ext cx="5602815" cy="4773068"/>
          </a:xfrm>
        </p:spPr>
        <p:txBody>
          <a:bodyPr>
            <a:normAutofit/>
          </a:bodyPr>
          <a:lstStyle/>
          <a:p>
            <a:pPr algn="l" fontAlgn="base"/>
            <a:r>
              <a:rPr lang="en-US" b="1" u="sng" dirty="0" smtClean="0"/>
              <a:t>F. </a:t>
            </a:r>
            <a:r>
              <a:rPr lang="en-US" b="1" u="sng" dirty="0"/>
              <a:t>What ministry is NOT:</a:t>
            </a:r>
            <a:endParaRPr lang="en-US" b="1" dirty="0"/>
          </a:p>
          <a:p>
            <a:pPr algn="l" fontAlgn="base"/>
            <a:r>
              <a:rPr lang="en-US" b="1" dirty="0" smtClean="0"/>
              <a:t>- Duty </a:t>
            </a:r>
            <a:r>
              <a:rPr lang="en-US" b="1" dirty="0"/>
              <a:t>(Isa 29:13)</a:t>
            </a:r>
          </a:p>
          <a:p>
            <a:pPr algn="l"/>
            <a:endParaRPr lang="en-US" dirty="0" smtClean="0"/>
          </a:p>
          <a:p>
            <a:pPr algn="l"/>
            <a:endParaRPr lang="en-US" dirty="0"/>
          </a:p>
          <a:p>
            <a:pPr algn="l"/>
            <a:endParaRPr lang="en-US" dirty="0" smtClean="0"/>
          </a:p>
          <a:p>
            <a:pPr algn="l"/>
            <a:r>
              <a:rPr lang="en-US" dirty="0"/>
              <a:t/>
            </a:r>
            <a:br>
              <a:rPr lang="en-US" dirty="0"/>
            </a:b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2834541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The FOUR GOALS of DISCIPLESHIP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345086" y="135024"/>
            <a:ext cx="5602815" cy="4773068"/>
          </a:xfrm>
        </p:spPr>
        <p:txBody>
          <a:bodyPr>
            <a:normAutofit/>
          </a:bodyPr>
          <a:lstStyle/>
          <a:p>
            <a:pPr algn="l" fontAlgn="base"/>
            <a:r>
              <a:rPr lang="en-US" b="1" u="sng" dirty="0" smtClean="0"/>
              <a:t>F. </a:t>
            </a:r>
            <a:r>
              <a:rPr lang="en-US" b="1" u="sng" dirty="0"/>
              <a:t>What ministry is NOT:</a:t>
            </a:r>
            <a:endParaRPr lang="en-US" b="1" dirty="0"/>
          </a:p>
          <a:p>
            <a:pPr algn="l" fontAlgn="base"/>
            <a:r>
              <a:rPr lang="en-US" b="1" dirty="0" smtClean="0"/>
              <a:t>- Duty </a:t>
            </a:r>
            <a:r>
              <a:rPr lang="en-US" b="1" dirty="0"/>
              <a:t>(Isa 29:13)</a:t>
            </a:r>
          </a:p>
          <a:p>
            <a:pPr algn="l" fontAlgn="base"/>
            <a:endParaRPr lang="en-US" b="1" dirty="0" smtClean="0"/>
          </a:p>
          <a:p>
            <a:pPr algn="l"/>
            <a:endParaRPr lang="en-US" b="1" dirty="0"/>
          </a:p>
          <a:p>
            <a:pPr algn="l"/>
            <a:r>
              <a:rPr lang="en-US" dirty="0"/>
              <a:t/>
            </a:r>
            <a:br>
              <a:rPr lang="en-US" dirty="0"/>
            </a:b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40337933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The FOUR GOALS of DISCIPLESHIP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345086" y="135024"/>
            <a:ext cx="5602815" cy="4773068"/>
          </a:xfrm>
        </p:spPr>
        <p:txBody>
          <a:bodyPr>
            <a:normAutofit/>
          </a:bodyPr>
          <a:lstStyle/>
          <a:p>
            <a:pPr algn="l" fontAlgn="base"/>
            <a:r>
              <a:rPr lang="en-US" b="1" u="sng" dirty="0" smtClean="0"/>
              <a:t>F. </a:t>
            </a:r>
            <a:r>
              <a:rPr lang="en-US" b="1" u="sng" dirty="0"/>
              <a:t>What ministry is NOT:</a:t>
            </a:r>
            <a:endParaRPr lang="en-US" b="1" dirty="0"/>
          </a:p>
          <a:p>
            <a:pPr algn="l" fontAlgn="base"/>
            <a:r>
              <a:rPr lang="en-US" b="1" dirty="0" smtClean="0"/>
              <a:t>- Duty </a:t>
            </a:r>
            <a:r>
              <a:rPr lang="en-US" b="1" dirty="0"/>
              <a:t>(Isa 29:13)</a:t>
            </a:r>
          </a:p>
          <a:p>
            <a:pPr algn="l" fontAlgn="base"/>
            <a:r>
              <a:rPr lang="en-US" b="1" dirty="0" smtClean="0"/>
              <a:t>- Earning </a:t>
            </a:r>
            <a:r>
              <a:rPr lang="en-US" b="1" dirty="0"/>
              <a:t>God’s favor (Gal. 3:3)</a:t>
            </a:r>
          </a:p>
          <a:p>
            <a:pPr algn="l" fontAlgn="base"/>
            <a:r>
              <a:rPr lang="en-US" b="1" dirty="0" smtClean="0"/>
              <a:t>- Garnering </a:t>
            </a:r>
            <a:r>
              <a:rPr lang="en-US" b="1" dirty="0"/>
              <a:t>attention from others. </a:t>
            </a:r>
            <a:r>
              <a:rPr lang="en-US" b="1" dirty="0" smtClean="0"/>
              <a:t>(</a:t>
            </a:r>
            <a:r>
              <a:rPr lang="en-US" b="1" dirty="0"/>
              <a:t>Mat 6:1-2)</a:t>
            </a:r>
          </a:p>
          <a:p>
            <a:pPr algn="l"/>
            <a:r>
              <a:rPr lang="en-US" dirty="0"/>
              <a:t/>
            </a:r>
            <a:br>
              <a:rPr lang="en-US" dirty="0"/>
            </a:b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2776388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algn="l"/>
            <a:endParaRPr lang="en-US" sz="2400" dirty="0"/>
          </a:p>
        </p:txBody>
      </p:sp>
      <p:pic>
        <p:nvPicPr>
          <p:cNvPr id="3" name="This is Discipleshi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5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The FOUR GOALS of DISCIPLESHIP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l"/>
            <a:r>
              <a:rPr lang="en-US" b="1" i="1" dirty="0"/>
              <a:t>When we talk about discipleship goals, what do we mean</a:t>
            </a:r>
            <a:r>
              <a:rPr lang="en-US" b="1" i="1" dirty="0" smtClean="0"/>
              <a:t>?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We are talking about the </a:t>
            </a:r>
            <a:r>
              <a:rPr lang="en-US" b="1" u="sng" dirty="0"/>
              <a:t>primary objectives</a:t>
            </a:r>
            <a:r>
              <a:rPr lang="en-US" dirty="0"/>
              <a:t>. The targets, the mark of achievement when someone is being mentored in God’s word.</a:t>
            </a:r>
          </a:p>
        </p:txBody>
      </p:sp>
    </p:spTree>
    <p:extLst>
      <p:ext uri="{BB962C8B-B14F-4D97-AF65-F5344CB8AC3E}">
        <p14:creationId xmlns:p14="http://schemas.microsoft.com/office/powerpoint/2010/main" val="1002857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The FOUR GOALS of DISCIPLESHIP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l"/>
            <a:r>
              <a:rPr lang="en-US" b="1" i="1" dirty="0" smtClean="0"/>
              <a:t>Established in Worship</a:t>
            </a:r>
          </a:p>
          <a:p>
            <a:pPr algn="l"/>
            <a:r>
              <a:rPr lang="en-US" b="1" i="1" dirty="0" smtClean="0"/>
              <a:t>Established in God’s Word</a:t>
            </a:r>
          </a:p>
          <a:p>
            <a:pPr algn="l"/>
            <a:r>
              <a:rPr lang="en-US" b="1" i="1" dirty="0" smtClean="0"/>
              <a:t>Established in the Local Church</a:t>
            </a:r>
          </a:p>
          <a:p>
            <a:pPr algn="l"/>
            <a:r>
              <a:rPr lang="en-US" b="1" i="1" dirty="0" smtClean="0"/>
              <a:t>Established in </a:t>
            </a:r>
            <a:r>
              <a:rPr lang="en-US" b="1" i="1" u="sng" dirty="0" smtClean="0"/>
              <a:t>Ministry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21589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The FOUR GOALS of DISCIPLESHIP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l"/>
            <a:r>
              <a:rPr lang="en-US" sz="3600" b="1" u="sng" dirty="0" smtClean="0"/>
              <a:t>To Be Established in Ministry</a:t>
            </a:r>
          </a:p>
          <a:p>
            <a:pPr algn="l"/>
            <a:r>
              <a:rPr lang="en-US" b="1" i="1" dirty="0"/>
              <a:t>When we say ministry, what do we mean</a:t>
            </a:r>
            <a:r>
              <a:rPr lang="en-US" b="1" i="1" dirty="0" smtClean="0"/>
              <a:t>?</a:t>
            </a:r>
          </a:p>
          <a:p>
            <a:pPr algn="l"/>
            <a:endParaRPr lang="en-US" b="1" i="1" dirty="0"/>
          </a:p>
          <a:p>
            <a:pPr algn="l"/>
            <a:endParaRPr lang="en-US" dirty="0"/>
          </a:p>
          <a:p>
            <a:pPr algn="l"/>
            <a:r>
              <a:rPr lang="en-US" dirty="0"/>
              <a:t/>
            </a:r>
            <a:br>
              <a:rPr lang="en-US" dirty="0"/>
            </a:b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2613309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The FOUR GOALS of DISCIPLESHIP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pPr algn="l"/>
            <a:r>
              <a:rPr lang="en-US" sz="4200" b="1" u="sng" dirty="0" smtClean="0"/>
              <a:t>To Be Established in Ministry</a:t>
            </a:r>
          </a:p>
          <a:p>
            <a:pPr algn="l"/>
            <a:r>
              <a:rPr lang="en-US" b="1" i="1" dirty="0"/>
              <a:t>When we say ministry, what do we mean</a:t>
            </a:r>
            <a:r>
              <a:rPr lang="en-US" b="1" i="1" dirty="0" smtClean="0"/>
              <a:t>?</a:t>
            </a:r>
          </a:p>
          <a:p>
            <a:pPr algn="l"/>
            <a:endParaRPr lang="en-US" b="1" i="1" dirty="0"/>
          </a:p>
          <a:p>
            <a:pPr algn="l" fontAlgn="base"/>
            <a:r>
              <a:rPr lang="en-US" b="1" u="sng" dirty="0" smtClean="0"/>
              <a:t>A. Ministry </a:t>
            </a:r>
            <a:r>
              <a:rPr lang="en-US" b="1" u="sng" dirty="0"/>
              <a:t>is Worship</a:t>
            </a:r>
            <a:endParaRPr lang="en-US" b="1" dirty="0"/>
          </a:p>
          <a:p>
            <a:pPr algn="l"/>
            <a:r>
              <a:rPr lang="en-US" b="1" dirty="0"/>
              <a:t>In the old testament “</a:t>
            </a:r>
            <a:r>
              <a:rPr lang="en-US" dirty="0"/>
              <a:t>ministry” or “minister” was a word reserved primarily for the act and office of temple worship.</a:t>
            </a:r>
          </a:p>
          <a:p>
            <a:pPr algn="l"/>
            <a:r>
              <a:rPr lang="en-US" dirty="0"/>
              <a:t/>
            </a:r>
            <a:br>
              <a:rPr lang="en-US" dirty="0"/>
            </a:b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4274678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algn="l"/>
            <a:r>
              <a:rPr lang="en-US" i="1" dirty="0" err="1"/>
              <a:t>Num</a:t>
            </a:r>
            <a:r>
              <a:rPr lang="en-US" i="1" dirty="0"/>
              <a:t> 4:12 And they shall take all the </a:t>
            </a:r>
            <a:r>
              <a:rPr lang="en-US" i="1" u="sng" dirty="0"/>
              <a:t>instruments of ministry</a:t>
            </a:r>
            <a:r>
              <a:rPr lang="en-US" i="1" dirty="0"/>
              <a:t>, wherewith they minister in the sanctuary, and put [them] in a cloth of blue, and cover them with a covering of badgers' skins, and shall put [them] on a bar: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32771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The FOUR GOALS of DISCIPLESHIP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345086" y="611973"/>
            <a:ext cx="5602815" cy="4773068"/>
          </a:xfrm>
        </p:spPr>
        <p:txBody>
          <a:bodyPr>
            <a:normAutofit/>
          </a:bodyPr>
          <a:lstStyle/>
          <a:p>
            <a:pPr algn="l"/>
            <a:r>
              <a:rPr lang="en-US" sz="4200" b="1" u="sng" dirty="0" smtClean="0">
                <a:solidFill>
                  <a:schemeClr val="tx1"/>
                </a:solidFill>
              </a:rPr>
              <a:t>KEY POINT:</a:t>
            </a:r>
          </a:p>
          <a:p>
            <a:pPr algn="l"/>
            <a:r>
              <a:rPr lang="en-US" sz="3600" b="1" dirty="0">
                <a:solidFill>
                  <a:schemeClr val="tx1"/>
                </a:solidFill>
              </a:rPr>
              <a:t>Ministry is defined by our </a:t>
            </a:r>
            <a:r>
              <a:rPr lang="en-US" sz="3600" b="1" u="sng" dirty="0">
                <a:solidFill>
                  <a:schemeClr val="tx1"/>
                </a:solidFill>
              </a:rPr>
              <a:t>position</a:t>
            </a:r>
            <a:r>
              <a:rPr lang="en-US" sz="3600" b="1" dirty="0">
                <a:solidFill>
                  <a:schemeClr val="tx1"/>
                </a:solidFill>
              </a:rPr>
              <a:t> and </a:t>
            </a:r>
            <a:r>
              <a:rPr lang="en-US" sz="3600" b="1" u="sng" dirty="0">
                <a:solidFill>
                  <a:schemeClr val="tx1"/>
                </a:solidFill>
              </a:rPr>
              <a:t>posture</a:t>
            </a:r>
            <a:r>
              <a:rPr lang="en-US" sz="3600" b="1" dirty="0">
                <a:solidFill>
                  <a:schemeClr val="tx1"/>
                </a:solidFill>
              </a:rPr>
              <a:t> in relation to our Creator.</a:t>
            </a:r>
            <a:endParaRPr lang="en-US" sz="3600" dirty="0">
              <a:solidFill>
                <a:schemeClr val="tx1"/>
              </a:solidFill>
            </a:endParaRPr>
          </a:p>
          <a:p>
            <a:pPr algn="l"/>
            <a:r>
              <a:rPr lang="en-US" dirty="0"/>
              <a:t/>
            </a:r>
            <a:br>
              <a:rPr lang="en-US" dirty="0"/>
            </a:b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3222268641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176</TotalTime>
  <Words>840</Words>
  <Application>Microsoft Office PowerPoint</Application>
  <PresentationFormat>On-screen Show (16:9)</PresentationFormat>
  <Paragraphs>97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Adelle-Regular</vt:lpstr>
      <vt:lpstr>Apple Chancery</vt:lpstr>
      <vt:lpstr>Arial</vt:lpstr>
      <vt:lpstr>Trebuchet MS</vt:lpstr>
      <vt:lpstr>Default</vt:lpstr>
      <vt:lpstr>The FOUR GOALS of DISCIPLESHIP</vt:lpstr>
      <vt:lpstr>The FOUR GOALS of DISCIPLESHIP</vt:lpstr>
      <vt:lpstr>PowerPoint Presentation</vt:lpstr>
      <vt:lpstr>The FOUR GOALS of DISCIPLESHIP</vt:lpstr>
      <vt:lpstr>The FOUR GOALS of DISCIPLESHIP</vt:lpstr>
      <vt:lpstr>The FOUR GOALS of DISCIPLESHIP</vt:lpstr>
      <vt:lpstr>The FOUR GOALS of DISCIPLESHIP</vt:lpstr>
      <vt:lpstr>PowerPoint Presentation</vt:lpstr>
      <vt:lpstr>The FOUR GOALS of DISCIPLESHIP</vt:lpstr>
      <vt:lpstr>The FOUR GOALS of DISCIPLESHIP</vt:lpstr>
      <vt:lpstr>PowerPoint Presentation</vt:lpstr>
      <vt:lpstr>The FOUR GOALS of DISCIPLESHIP</vt:lpstr>
      <vt:lpstr>The FOUR GOALS of DISCIPLESHIP</vt:lpstr>
      <vt:lpstr>The FOUR GOALS of DISCIPLESHIP</vt:lpstr>
      <vt:lpstr>PowerPoint Presentation</vt:lpstr>
      <vt:lpstr>The FOUR GOALS of DISCIPLESHIP</vt:lpstr>
      <vt:lpstr>The FOUR GOALS of DISCIPLESHIP</vt:lpstr>
      <vt:lpstr>PowerPoint Presentation</vt:lpstr>
      <vt:lpstr>The FOUR GOALS of DISCIPLESHIP</vt:lpstr>
      <vt:lpstr>PowerPoint Presentation</vt:lpstr>
      <vt:lpstr>The FOUR GOALS of DISCIPLESHIP</vt:lpstr>
      <vt:lpstr>The FOUR GOALS of DISCIPLESHIP</vt:lpstr>
      <vt:lpstr>The FOUR GOALS of DISCIPLESHIP</vt:lpstr>
      <vt:lpstr>The FOUR GOALS of DISCIPLESHIP</vt:lpstr>
      <vt:lpstr>The FOUR GOALS of DISCIPLESHIP</vt:lpstr>
    </vt:vector>
  </TitlesOfParts>
  <Company>RT Creative Group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Chapman</dc:creator>
  <cp:lastModifiedBy>LFBI</cp:lastModifiedBy>
  <cp:revision>32</cp:revision>
  <dcterms:created xsi:type="dcterms:W3CDTF">2014-03-26T14:03:34Z</dcterms:created>
  <dcterms:modified xsi:type="dcterms:W3CDTF">2017-08-06T13:50:04Z</dcterms:modified>
</cp:coreProperties>
</file>