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568" r:id="rId3"/>
    <p:sldId id="567" r:id="rId4"/>
    <p:sldId id="569" r:id="rId5"/>
    <p:sldId id="570" r:id="rId6"/>
    <p:sldId id="258" r:id="rId7"/>
    <p:sldId id="571" r:id="rId8"/>
    <p:sldId id="573" r:id="rId9"/>
    <p:sldId id="572" r:id="rId10"/>
    <p:sldId id="574" r:id="rId11"/>
    <p:sldId id="576" r:id="rId12"/>
    <p:sldId id="577" r:id="rId13"/>
    <p:sldId id="578" r:id="rId14"/>
    <p:sldId id="575" r:id="rId15"/>
    <p:sldId id="579" r:id="rId16"/>
    <p:sldId id="580" r:id="rId17"/>
    <p:sldId id="581" r:id="rId18"/>
    <p:sldId id="582" r:id="rId19"/>
    <p:sldId id="584" r:id="rId20"/>
    <p:sldId id="585" r:id="rId21"/>
    <p:sldId id="587" r:id="rId22"/>
    <p:sldId id="586" r:id="rId23"/>
    <p:sldId id="588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597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78" y="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 rot="21381971">
            <a:off x="3614826" y="3410644"/>
            <a:ext cx="1883944" cy="2113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 rot="21440812">
            <a:off x="1174096" y="1766750"/>
            <a:ext cx="6432012" cy="159144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21427123">
            <a:off x="2891573" y="279539"/>
            <a:ext cx="3298948" cy="8785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135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What to do </a:t>
            </a:r>
            <a:r>
              <a:rPr lang="en-US" sz="3200" b="1" u="sng" dirty="0"/>
              <a:t>about</a:t>
            </a:r>
            <a:r>
              <a:rPr lang="en-US" sz="3200" b="1" u="sng" dirty="0" smtClean="0"/>
              <a:t> opposition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Rom 8: 31 </a:t>
            </a:r>
            <a:r>
              <a:rPr lang="en-US" sz="2400" i="1" u="sng" dirty="0"/>
              <a:t>What shall we then say to these things? If God [be] for us, who [can be] against us?</a:t>
            </a:r>
            <a:r>
              <a:rPr lang="en-US" sz="2400" dirty="0"/>
              <a:t> </a:t>
            </a:r>
            <a:r>
              <a:rPr lang="en-US" sz="2400" i="1" dirty="0"/>
              <a:t>32 He that spared not his own Son, but delivered him up for us all, how shall he not with him also freely give us all things?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720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opposition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 Spirit is for us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8:26</a:t>
            </a:r>
          </a:p>
        </p:txBody>
      </p:sp>
    </p:spTree>
    <p:extLst>
      <p:ext uri="{BB962C8B-B14F-4D97-AF65-F5344CB8AC3E}">
        <p14:creationId xmlns:p14="http://schemas.microsoft.com/office/powerpoint/2010/main" val="33972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opposition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 Spirit is for us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8:26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God </a:t>
            </a:r>
            <a:r>
              <a:rPr lang="en-US" sz="2400" b="1" u="sng" dirty="0"/>
              <a:t>is working all things for our good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8:28</a:t>
            </a:r>
          </a:p>
          <a:p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90701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opposition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 Spirit is for us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8:26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God </a:t>
            </a:r>
            <a:r>
              <a:rPr lang="en-US" sz="2400" b="1" u="sng" dirty="0"/>
              <a:t>is working all things for our good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8:28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The </a:t>
            </a:r>
            <a:r>
              <a:rPr lang="en-US" sz="2400" b="1" u="sng" dirty="0"/>
              <a:t>Father is for us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8:32</a:t>
            </a:r>
          </a:p>
          <a:p>
            <a:endParaRPr lang="en-US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00282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opposition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The Spirit is for us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8:26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God </a:t>
            </a:r>
            <a:r>
              <a:rPr lang="en-US" sz="2400" b="1" u="sng" dirty="0"/>
              <a:t>is working all things for our good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8:28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The </a:t>
            </a:r>
            <a:r>
              <a:rPr lang="en-US" sz="2400" b="1" u="sng" dirty="0"/>
              <a:t>Father is for us</a:t>
            </a:r>
            <a:r>
              <a:rPr lang="en-US" sz="2400" u="sng" dirty="0"/>
              <a:t> </a:t>
            </a:r>
            <a:r>
              <a:rPr lang="en-US" sz="2400" dirty="0"/>
              <a:t>- Romans </a:t>
            </a:r>
            <a:r>
              <a:rPr lang="en-US" sz="2400" dirty="0" smtClean="0"/>
              <a:t>8:32</a:t>
            </a:r>
          </a:p>
          <a:p>
            <a:endParaRPr lang="en-US" sz="2400" b="1" u="sng" dirty="0" smtClean="0"/>
          </a:p>
          <a:p>
            <a:r>
              <a:rPr lang="en-US" sz="2400" b="1" u="sng" dirty="0" smtClean="0"/>
              <a:t>Jesus </a:t>
            </a:r>
            <a:r>
              <a:rPr lang="en-US" sz="2400" b="1" u="sng" dirty="0"/>
              <a:t>is for us</a:t>
            </a:r>
            <a:r>
              <a:rPr lang="en-US" sz="2400" u="sng" dirty="0"/>
              <a:t> </a:t>
            </a:r>
            <a:r>
              <a:rPr lang="en-US" sz="2400" dirty="0"/>
              <a:t>- Romans 8:34</a:t>
            </a:r>
          </a:p>
        </p:txBody>
      </p:sp>
    </p:spTree>
    <p:extLst>
      <p:ext uri="{BB962C8B-B14F-4D97-AF65-F5344CB8AC3E}">
        <p14:creationId xmlns:p14="http://schemas.microsoft.com/office/powerpoint/2010/main" val="313093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2400" i="1" dirty="0" smtClean="0"/>
              <a:t>He </a:t>
            </a:r>
            <a:r>
              <a:rPr lang="en-US" sz="2400" i="1" dirty="0"/>
              <a:t>that spared not his own Son, but delivered him up for us all, how shall he not with him also freely give us all things?</a:t>
            </a:r>
            <a:endParaRPr lang="en-US" sz="2400" b="1" i="1" u="sng" dirty="0" smtClean="0"/>
          </a:p>
          <a:p>
            <a:pPr algn="l"/>
            <a:endParaRPr lang="en-US" sz="3600" b="1" dirty="0" smtClean="0"/>
          </a:p>
          <a:p>
            <a:pPr algn="l"/>
            <a:r>
              <a:rPr lang="en-US" sz="3600" b="1" dirty="0" smtClean="0"/>
              <a:t>KEY POINT:</a:t>
            </a:r>
            <a:endParaRPr lang="en-US" sz="3600" dirty="0"/>
          </a:p>
          <a:p>
            <a:pPr algn="l"/>
            <a:r>
              <a:rPr lang="en-US" b="1" dirty="0" smtClean="0"/>
              <a:t>Every opposing word is weakened when </a:t>
            </a:r>
            <a:r>
              <a:rPr lang="en-US" b="1" dirty="0"/>
              <a:t>held up to the love of </a:t>
            </a:r>
            <a:r>
              <a:rPr lang="en-US" b="1" dirty="0" smtClean="0"/>
              <a:t>Jesus.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0266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/>
              <a:t>If God [be] for us, who [can be] against us?</a:t>
            </a:r>
          </a:p>
          <a:p>
            <a:pPr algn="l"/>
            <a:endParaRPr lang="en-US" sz="3600" b="1" dirty="0" smtClean="0"/>
          </a:p>
          <a:p>
            <a:pPr algn="l"/>
            <a:r>
              <a:rPr lang="en-US" sz="3600" b="1" dirty="0" smtClean="0"/>
              <a:t>KEY POINT:</a:t>
            </a:r>
            <a:endParaRPr lang="en-US" sz="3600" dirty="0"/>
          </a:p>
          <a:p>
            <a:pPr algn="l"/>
            <a:r>
              <a:rPr lang="en-US" b="1" dirty="0" smtClean="0"/>
              <a:t>We stand unopposed as long as we stand </a:t>
            </a:r>
          </a:p>
          <a:p>
            <a:pPr algn="l"/>
            <a:r>
              <a:rPr lang="en-US" b="1" dirty="0" smtClean="0"/>
              <a:t>in Christ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3559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condemnation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33 </a:t>
            </a:r>
            <a:r>
              <a:rPr lang="en-US" sz="2400" i="1" u="sng" dirty="0"/>
              <a:t>Who shall lay any thing to the charge of God's elect? </a:t>
            </a:r>
            <a:r>
              <a:rPr lang="en-US" sz="2400" i="1" dirty="0"/>
              <a:t>[It is] God that </a:t>
            </a:r>
            <a:r>
              <a:rPr lang="en-US" sz="2400" i="1" dirty="0" err="1"/>
              <a:t>justifieth</a:t>
            </a:r>
            <a:r>
              <a:rPr lang="en-US" sz="2400" i="1" dirty="0"/>
              <a:t>. 34 </a:t>
            </a:r>
            <a:r>
              <a:rPr lang="en-US" sz="2400" i="1" u="sng" dirty="0"/>
              <a:t>Who [is] he that </a:t>
            </a:r>
            <a:r>
              <a:rPr lang="en-US" sz="2400" i="1" u="sng" dirty="0" err="1"/>
              <a:t>condemneth</a:t>
            </a:r>
            <a:r>
              <a:rPr lang="en-US" sz="2400" i="1" u="sng" dirty="0"/>
              <a:t>?</a:t>
            </a:r>
            <a:r>
              <a:rPr lang="en-US" sz="2400" i="1" dirty="0"/>
              <a:t> [It is] Christ that died, yea rather, that is risen again, who is even at the right hand of God, who also </a:t>
            </a:r>
            <a:r>
              <a:rPr lang="en-US" sz="2400" i="1" dirty="0" err="1"/>
              <a:t>maketh</a:t>
            </a:r>
            <a:r>
              <a:rPr lang="en-US" sz="2400" i="1" dirty="0"/>
              <a:t> intercession for us. </a:t>
            </a:r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800" u="sng" dirty="0" smtClean="0"/>
              <a:t>Sometimes our opposition becomes slander</a:t>
            </a:r>
          </a:p>
        </p:txBody>
      </p:sp>
    </p:spTree>
    <p:extLst>
      <p:ext uri="{BB962C8B-B14F-4D97-AF65-F5344CB8AC3E}">
        <p14:creationId xmlns:p14="http://schemas.microsoft.com/office/powerpoint/2010/main" val="308710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condemnation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33 </a:t>
            </a:r>
            <a:r>
              <a:rPr lang="en-US" sz="2400" i="1" u="sng" dirty="0"/>
              <a:t>Who shall lay any thing to the charge of God's elect? </a:t>
            </a:r>
            <a:r>
              <a:rPr lang="en-US" sz="2400" i="1" dirty="0"/>
              <a:t>[It is] God that </a:t>
            </a:r>
            <a:r>
              <a:rPr lang="en-US" sz="2400" i="1" dirty="0" err="1"/>
              <a:t>justifieth</a:t>
            </a:r>
            <a:r>
              <a:rPr lang="en-US" sz="2400" i="1" dirty="0"/>
              <a:t>. 34 </a:t>
            </a:r>
            <a:r>
              <a:rPr lang="en-US" sz="2400" i="1" u="sng" dirty="0"/>
              <a:t>Who [is] he that </a:t>
            </a:r>
            <a:r>
              <a:rPr lang="en-US" sz="2400" i="1" u="sng" dirty="0" err="1"/>
              <a:t>condemneth</a:t>
            </a:r>
            <a:r>
              <a:rPr lang="en-US" sz="2400" i="1" u="sng" dirty="0"/>
              <a:t>?</a:t>
            </a:r>
            <a:r>
              <a:rPr lang="en-US" sz="2400" i="1" dirty="0"/>
              <a:t> [It is] Christ that died, yea rather, that is risen again, who is even at the right hand of God, who also </a:t>
            </a:r>
            <a:r>
              <a:rPr lang="en-US" sz="2400" i="1" dirty="0" err="1"/>
              <a:t>maketh</a:t>
            </a:r>
            <a:r>
              <a:rPr lang="en-US" sz="2400" i="1" dirty="0"/>
              <a:t> intercession for us. </a:t>
            </a:r>
            <a:endParaRPr lang="en-US" sz="2400" i="1" dirty="0" smtClean="0"/>
          </a:p>
          <a:p>
            <a:endParaRPr lang="en-US" sz="2400" i="1" dirty="0"/>
          </a:p>
          <a:p>
            <a:endParaRPr lang="en-US" sz="2400" i="1" dirty="0" smtClean="0"/>
          </a:p>
          <a:p>
            <a:r>
              <a:rPr lang="en-US" sz="2800" u="sng" dirty="0" smtClean="0"/>
              <a:t>Sometimes our opposition becomes slander</a:t>
            </a:r>
          </a:p>
        </p:txBody>
      </p:sp>
    </p:spTree>
    <p:extLst>
      <p:ext uri="{BB962C8B-B14F-4D97-AF65-F5344CB8AC3E}">
        <p14:creationId xmlns:p14="http://schemas.microsoft.com/office/powerpoint/2010/main" val="3423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condemnation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33 </a:t>
            </a:r>
            <a:r>
              <a:rPr lang="en-US" sz="2400" i="1" u="sng" dirty="0"/>
              <a:t>Who shall lay any thing to the charge of God's elect? </a:t>
            </a:r>
            <a:r>
              <a:rPr lang="en-US" sz="2400" i="1" dirty="0"/>
              <a:t>[It is] God that </a:t>
            </a:r>
            <a:r>
              <a:rPr lang="en-US" sz="2400" i="1" dirty="0" err="1"/>
              <a:t>justifieth</a:t>
            </a:r>
            <a:r>
              <a:rPr lang="en-US" sz="2400" i="1" dirty="0"/>
              <a:t>. 34 </a:t>
            </a:r>
            <a:r>
              <a:rPr lang="en-US" sz="2400" i="1" u="sng" dirty="0"/>
              <a:t>Who [is] he that </a:t>
            </a:r>
            <a:r>
              <a:rPr lang="en-US" sz="2400" i="1" u="sng" dirty="0" err="1"/>
              <a:t>condemneth</a:t>
            </a:r>
            <a:r>
              <a:rPr lang="en-US" sz="2400" i="1" u="sng" dirty="0"/>
              <a:t>?</a:t>
            </a:r>
            <a:r>
              <a:rPr lang="en-US" sz="2400" i="1" dirty="0"/>
              <a:t> [It is] Christ that died, yea rather, that is risen again, who is even at the right hand of God, who also </a:t>
            </a:r>
            <a:r>
              <a:rPr lang="en-US" sz="2400" i="1" dirty="0" err="1"/>
              <a:t>maketh</a:t>
            </a:r>
            <a:r>
              <a:rPr lang="en-US" sz="2400" i="1" dirty="0"/>
              <a:t> intercession for us. </a:t>
            </a:r>
            <a:endParaRPr lang="en-US" sz="2400" i="1" dirty="0" smtClean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7814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 smtClean="0"/>
              <a:t>REVIEW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Romans 8:28 And we know that all things work together for good to them that love God, to them who are the called according to [his] purpose. 29 For whom he did foreknow, he also did predestinate [to be] conformed to the image of his Son, that he might be the firstborn among many brethren. 30 Moreover whom he did predestinate, them he also called: and whom he called, them he also justified: and whom he justified, them he also glorified.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50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condemnation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Friends, family, peers at school may condemn you by pointing their </a:t>
            </a:r>
            <a:r>
              <a:rPr lang="en-US" sz="2400" dirty="0"/>
              <a:t>fingers at you with the intention of shaming you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dirty="0" smtClean="0"/>
              <a:t>Sometimes </a:t>
            </a:r>
            <a:r>
              <a:rPr lang="en-US" sz="2400" dirty="0"/>
              <a:t>people condemn you by ignoring your completely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Sometimes </a:t>
            </a:r>
            <a:r>
              <a:rPr lang="en-US" sz="2400" dirty="0"/>
              <a:t>we are our own worst enemies and invent our own accusations.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211152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KEY POINT:</a:t>
            </a:r>
            <a:endParaRPr lang="en-US" sz="3600" dirty="0"/>
          </a:p>
          <a:p>
            <a:pPr algn="l"/>
            <a:r>
              <a:rPr lang="en-US" b="1" dirty="0" smtClean="0"/>
              <a:t>God </a:t>
            </a:r>
            <a:r>
              <a:rPr lang="en-US" b="1" dirty="0"/>
              <a:t>set you free from sin as well as the associations of sin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6639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condemnation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2Co 5:16 Wherefore henceforth know we no man after the flesh: yea, though we have known Christ after the flesh, yet now henceforth know we [him] no more. 17 Therefore if any man [be] in Christ, [he is] a new creature: old things are passed away; behold, all things are become new. 18 And all things [are] of God, who hath reconciled us to himself by Jesus Christ, and hath given to us the ministry of reconciliation; 19 To wit, that God was in Christ, reconciling the world unto himself, not imputing their trespasses unto them; and hath committed unto us the word of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656132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KEY POINT:</a:t>
            </a:r>
            <a:endParaRPr lang="en-US" sz="3600" dirty="0"/>
          </a:p>
          <a:p>
            <a:pPr algn="l"/>
            <a:r>
              <a:rPr lang="en-US" b="1" dirty="0" smtClean="0"/>
              <a:t>People</a:t>
            </a:r>
            <a:r>
              <a:rPr lang="en-US" b="1" dirty="0"/>
              <a:t>, places and things only have power over you if you give them power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70183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The </a:t>
            </a:r>
            <a:r>
              <a:rPr lang="en-US" dirty="0" smtClean="0"/>
              <a:t>question </a:t>
            </a:r>
            <a:r>
              <a:rPr lang="en-US" dirty="0"/>
              <a:t>of separation is crucial to our perspective on God’s love power and the nature of our </a:t>
            </a:r>
            <a:r>
              <a:rPr lang="en-US" dirty="0" smtClean="0"/>
              <a:t>salvation.</a:t>
            </a:r>
          </a:p>
          <a:p>
            <a:pPr fontAlgn="base"/>
            <a:endParaRPr lang="en-US" dirty="0"/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r>
              <a:rPr lang="en-US" sz="3200" b="1" dirty="0"/>
              <a:t>KEY QUESTION: Are there people, places or things that can divide us from God and steal our salvation?</a:t>
            </a:r>
            <a:endParaRPr lang="en-US" sz="3200" dirty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48401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35 Who shall separate us from the love of Christ? [shall] tribulation, or distress, or persecution, or famine, or nakedness, or peril, or sword? 36 As it is written, For thy sake we are killed all the day long; we are accounted as sheep for the slaughter.  37 Nay, in all these things we are more than conquerors through him that loved us.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5288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35 Who shall separate us from the love of Christ? [shall] tribulation, or distress, or persecution, or famine, or nakedness, or peril, or sword? 36 As it is written, For thy sake we are killed all the day long; we are accounted as sheep for the slaughter.  37 Nay, in all these things we are more than conquerors through him that loved us</a:t>
            </a:r>
            <a:r>
              <a:rPr lang="en-US" i="1" dirty="0" smtClean="0"/>
              <a:t>. </a:t>
            </a:r>
            <a:r>
              <a:rPr lang="en-US" i="1" u="sng" dirty="0"/>
              <a:t>38 For I am persuaded, that neither death, nor life, 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0109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35 Who shall separate us from the love of Christ? [shall] tribulation, or distress, or persecution, or famine, or nakedness, or peril, or sword? 36 As it is written, For thy sake we are killed all the day long; we are accounted as sheep for the slaughter.  37 Nay, in all these things we are more than conquerors through him that loved us</a:t>
            </a:r>
            <a:r>
              <a:rPr lang="en-US" i="1" dirty="0" smtClean="0"/>
              <a:t>. </a:t>
            </a:r>
            <a:r>
              <a:rPr lang="en-US" i="1" dirty="0"/>
              <a:t>38 For I am persuaded, that neither death, nor life, </a:t>
            </a:r>
            <a:r>
              <a:rPr lang="en-US" i="1" u="sng" dirty="0"/>
              <a:t>nor angels, nor principalities, nor </a:t>
            </a:r>
            <a:r>
              <a:rPr lang="en-US" i="1" u="sng" dirty="0" smtClean="0"/>
              <a:t>powers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7538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35 Who shall separate us from the love of Christ? [shall] tribulation, or distress, or persecution, or famine, or nakedness, or peril, or sword? 36 As it is written, For thy sake we are killed all the day long; we are accounted as sheep for the slaughter.  37 Nay, in all these things we are more than conquerors through him that loved us</a:t>
            </a:r>
            <a:r>
              <a:rPr lang="en-US" i="1" dirty="0" smtClean="0"/>
              <a:t>. </a:t>
            </a:r>
            <a:r>
              <a:rPr lang="en-US" i="1" dirty="0"/>
              <a:t>38 For I am persuaded, that neither death, nor life, nor angels, nor principalities, nor powers</a:t>
            </a:r>
            <a:r>
              <a:rPr lang="en-US" i="1" u="sng" dirty="0"/>
              <a:t>, nor things present, nor things to come, 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01037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35 Who shall separate us from the love of Christ? [shall] tribulation, or distress, or persecution, or famine, or nakedness, or peril, or sword? 36 As it is written, For thy sake we are killed all the day long; we are accounted as sheep for the slaughter.  37 Nay, in all these things we are more than conquerors through him that loved us</a:t>
            </a:r>
            <a:r>
              <a:rPr lang="en-US" i="1" dirty="0" smtClean="0"/>
              <a:t>. </a:t>
            </a:r>
            <a:r>
              <a:rPr lang="en-US" i="1" dirty="0"/>
              <a:t>38 For I am persuaded, that neither death, nor life, nor angels, nor principalities, nor powers, nor things present, nor things to come, </a:t>
            </a:r>
            <a:r>
              <a:rPr lang="en-US" i="1" u="sng" dirty="0" smtClean="0"/>
              <a:t>39 Nor height, nor depth, 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235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</a:t>
            </a:r>
            <a:r>
              <a:rPr lang="en-US" sz="3600" b="1" dirty="0"/>
              <a:t>primary deterrents to </a:t>
            </a:r>
            <a:endParaRPr lang="en-US" sz="3600" b="1" dirty="0" smtClean="0"/>
          </a:p>
          <a:p>
            <a:pPr algn="l"/>
            <a:r>
              <a:rPr lang="en-US" sz="3600" b="1" dirty="0" smtClean="0"/>
              <a:t>spiritual </a:t>
            </a:r>
            <a:r>
              <a:rPr lang="en-US" sz="3600" b="1" dirty="0"/>
              <a:t>growth are:</a:t>
            </a:r>
            <a:endParaRPr lang="en-US" sz="3600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0722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35 Who shall separate us from the love of Christ? [shall] tribulation, or distress, or persecution, or famine, or nakedness, or peril, or sword? 36 As it is written, For thy sake we are killed all the day long; we are accounted as sheep for the slaughter.  37 Nay, in all these things we are more than conquerors through him that loved us</a:t>
            </a:r>
            <a:r>
              <a:rPr lang="en-US" i="1" dirty="0" smtClean="0"/>
              <a:t>. </a:t>
            </a:r>
            <a:r>
              <a:rPr lang="en-US" i="1" dirty="0"/>
              <a:t>38 For I am persuaded, that neither death, nor life, nor angels, nor principalities, nor powers, nor things present, nor things to come, </a:t>
            </a:r>
            <a:r>
              <a:rPr lang="en-US" i="1" u="sng" dirty="0" smtClean="0"/>
              <a:t>39 Nor height, nor depth, </a:t>
            </a:r>
            <a:r>
              <a:rPr lang="en-US" dirty="0"/>
              <a:t/>
            </a:r>
            <a:br>
              <a:rPr lang="en-US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452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</a:t>
            </a:r>
            <a:r>
              <a:rPr lang="en-US" sz="3200" b="1" u="sng" dirty="0" smtClean="0"/>
              <a:t>about separation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i="1" dirty="0"/>
              <a:t>35 Who shall separate us from the love of Christ? [shall] tribulation, or distress, or persecution, or famine, or nakedness, or peril, or sword? 36 As it is written, For thy sake we are killed all the day long; we are accounted as sheep for the slaughter.  37 Nay, in all these things we are more than conquerors through him that loved us</a:t>
            </a:r>
            <a:r>
              <a:rPr lang="en-US" i="1" dirty="0" smtClean="0"/>
              <a:t>. </a:t>
            </a:r>
            <a:r>
              <a:rPr lang="en-US" i="1" dirty="0"/>
              <a:t>38 For I am persuaded, that neither death, nor life, nor angels, nor principalities, nor powers, nor things present, nor things to come, </a:t>
            </a:r>
            <a:r>
              <a:rPr lang="en-US" i="1" dirty="0" smtClean="0"/>
              <a:t>39 Nor height, nor depth, </a:t>
            </a:r>
            <a:r>
              <a:rPr lang="en-US" i="1" u="sng" dirty="0"/>
              <a:t>nor any other creature, shall be able to separate us from the love of God, which is in Christ Jesus our Lord.</a:t>
            </a:r>
            <a:r>
              <a:rPr lang="en-US" u="sng" dirty="0"/>
              <a:t/>
            </a:r>
            <a:br>
              <a:rPr lang="en-US" u="sng" dirty="0"/>
            </a:b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834143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KEY POINT:</a:t>
            </a:r>
            <a:endParaRPr lang="en-US" sz="3600" dirty="0"/>
          </a:p>
          <a:p>
            <a:pPr algn="l"/>
            <a:r>
              <a:rPr lang="en-US" b="1" dirty="0" smtClean="0"/>
              <a:t>NO </a:t>
            </a:r>
            <a:r>
              <a:rPr lang="en-US" b="1" dirty="0"/>
              <a:t>circumstance, NO </a:t>
            </a:r>
            <a:r>
              <a:rPr lang="en-US" b="1" dirty="0" smtClean="0"/>
              <a:t>state </a:t>
            </a:r>
            <a:r>
              <a:rPr lang="en-US" b="1" dirty="0"/>
              <a:t>of b</a:t>
            </a:r>
            <a:r>
              <a:rPr lang="en-US" b="1" dirty="0" smtClean="0"/>
              <a:t>eing</a:t>
            </a:r>
            <a:r>
              <a:rPr lang="en-US" b="1" dirty="0"/>
              <a:t>, NO spiritual authorities or </a:t>
            </a:r>
            <a:r>
              <a:rPr lang="en-US" b="1" dirty="0" smtClean="0"/>
              <a:t>institutions </a:t>
            </a:r>
            <a:r>
              <a:rPr lang="en-US" b="1" dirty="0"/>
              <a:t>of </a:t>
            </a:r>
            <a:r>
              <a:rPr lang="en-US" b="1" dirty="0" smtClean="0"/>
              <a:t>power</a:t>
            </a:r>
            <a:r>
              <a:rPr lang="en-US" b="1" dirty="0"/>
              <a:t>, NO things present or in the future, NOTHING in heaven or on earth...or anyone you can think of can take what Christ has given you.</a:t>
            </a:r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187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</a:t>
            </a:r>
            <a:r>
              <a:rPr lang="en-US" sz="3600" b="1" dirty="0"/>
              <a:t>primary deterrents to </a:t>
            </a:r>
            <a:endParaRPr lang="en-US" sz="3600" b="1" dirty="0" smtClean="0"/>
          </a:p>
          <a:p>
            <a:pPr algn="l"/>
            <a:r>
              <a:rPr lang="en-US" sz="3600" b="1" dirty="0" smtClean="0"/>
              <a:t>spiritual </a:t>
            </a:r>
            <a:r>
              <a:rPr lang="en-US" sz="3600" b="1" dirty="0"/>
              <a:t>growth are:</a:t>
            </a:r>
            <a:endParaRPr lang="en-US" sz="3600" dirty="0"/>
          </a:p>
          <a:p>
            <a:pPr marL="514350" indent="-514350" algn="l">
              <a:buAutoNum type="arabicParenR"/>
            </a:pPr>
            <a:r>
              <a:rPr lang="en-US" dirty="0" smtClean="0"/>
              <a:t>unwillingness </a:t>
            </a:r>
            <a:r>
              <a:rPr lang="en-US" dirty="0"/>
              <a:t>to believe His </a:t>
            </a:r>
            <a:r>
              <a:rPr lang="en-US" dirty="0" smtClean="0"/>
              <a:t>promises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089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6" y="645109"/>
            <a:ext cx="8160063" cy="435416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The </a:t>
            </a:r>
            <a:r>
              <a:rPr lang="en-US" sz="3600" b="1" dirty="0"/>
              <a:t>primary deterrents to </a:t>
            </a:r>
            <a:endParaRPr lang="en-US" sz="3600" b="1" dirty="0" smtClean="0"/>
          </a:p>
          <a:p>
            <a:pPr algn="l"/>
            <a:r>
              <a:rPr lang="en-US" sz="3600" b="1" dirty="0" smtClean="0"/>
              <a:t>spiritual </a:t>
            </a:r>
            <a:r>
              <a:rPr lang="en-US" sz="3600" b="1" dirty="0"/>
              <a:t>growth are:</a:t>
            </a:r>
            <a:endParaRPr lang="en-US" sz="3600" dirty="0"/>
          </a:p>
          <a:p>
            <a:pPr marL="514350" indent="-514350" algn="l">
              <a:buAutoNum type="arabicParenR"/>
            </a:pPr>
            <a:r>
              <a:rPr lang="en-US" dirty="0" smtClean="0"/>
              <a:t>unwillingness </a:t>
            </a:r>
            <a:r>
              <a:rPr lang="en-US" dirty="0"/>
              <a:t>to believe His </a:t>
            </a:r>
            <a:r>
              <a:rPr lang="en-US" dirty="0" smtClean="0"/>
              <a:t>promises</a:t>
            </a:r>
          </a:p>
          <a:p>
            <a:pPr marL="514350" indent="-514350" algn="l">
              <a:buAutoNum type="arabicParenR"/>
            </a:pPr>
            <a:r>
              <a:rPr lang="en-US" dirty="0" smtClean="0"/>
              <a:t>refusal </a:t>
            </a:r>
            <a:r>
              <a:rPr lang="en-US" dirty="0"/>
              <a:t>to sacrifice your will in light of the promise</a:t>
            </a:r>
          </a:p>
          <a:p>
            <a:pPr algn="l"/>
            <a:r>
              <a:rPr lang="en-US" dirty="0"/>
              <a:t/>
            </a:r>
            <a:br>
              <a:rPr lang="en-US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388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 rot="21381971">
            <a:off x="2797286" y="3162126"/>
            <a:ext cx="3237201" cy="399295"/>
          </a:xfrm>
        </p:spPr>
        <p:txBody>
          <a:bodyPr>
            <a:noAutofit/>
          </a:bodyPr>
          <a:lstStyle/>
          <a:p>
            <a:r>
              <a:rPr lang="en-US" sz="2400" dirty="0" smtClean="0"/>
              <a:t>ROMANS 8:31-39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440812">
            <a:off x="598632" y="979450"/>
            <a:ext cx="7858091" cy="1944290"/>
          </a:xfrm>
        </p:spPr>
        <p:txBody>
          <a:bodyPr>
            <a:noAutofit/>
          </a:bodyPr>
          <a:lstStyle/>
          <a:p>
            <a:r>
              <a:rPr lang="en-US" sz="5200" dirty="0" smtClean="0"/>
              <a:t>ROMANS</a:t>
            </a:r>
            <a:endParaRPr lang="en-US" sz="52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440812">
            <a:off x="541348" y="1950605"/>
            <a:ext cx="7935757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b="1" dirty="0" smtClean="0"/>
              <a:t>If God Be For 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o</a:t>
            </a:r>
            <a:r>
              <a:rPr lang="en-US" sz="3200" b="1" u="sng" dirty="0" smtClean="0"/>
              <a:t>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Rom 8: 31 </a:t>
            </a:r>
            <a:r>
              <a:rPr lang="en-US" sz="2400" i="1" u="sng" dirty="0"/>
              <a:t>What shall we then say to these things? If God [be] for us, who [can be] against us?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Are all of the voices in your life working to help you further your relationship with </a:t>
            </a:r>
            <a:r>
              <a:rPr lang="en-US" sz="2400" dirty="0" smtClean="0"/>
              <a:t>Christ and his mission?</a:t>
            </a: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765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o</a:t>
            </a:r>
            <a:r>
              <a:rPr lang="en-US" sz="3200" b="1" u="sng" dirty="0" smtClean="0"/>
              <a:t>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Worldly Opposition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primary pursuit should be a career</a:t>
            </a:r>
            <a:r>
              <a:rPr lang="en-US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primary pursuit should be a </a:t>
            </a:r>
            <a:r>
              <a:rPr lang="en-US" dirty="0" smtClean="0"/>
              <a:t>soul-mate.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primary pursuit should be knowledge.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primary pursuit should be entertainment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0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210124"/>
            <a:ext cx="8211824" cy="32557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 rot="21440812">
            <a:off x="1358219" y="-44824"/>
            <a:ext cx="6432012" cy="1591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fontAlgn="base"/>
            <a:r>
              <a:rPr lang="en-US" sz="3200" b="1" u="sng" dirty="0"/>
              <a:t>What to do about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o</a:t>
            </a:r>
            <a:r>
              <a:rPr lang="en-US" sz="3200" b="1" u="sng" dirty="0" smtClean="0"/>
              <a:t>pposition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4204" y="1429966"/>
            <a:ext cx="8005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Friends/Family Opposition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You’re </a:t>
            </a:r>
            <a:r>
              <a:rPr lang="en-US" dirty="0"/>
              <a:t>spending too much time at church.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You’re </a:t>
            </a:r>
            <a:r>
              <a:rPr lang="en-US" dirty="0"/>
              <a:t>taking the bible too seriously</a:t>
            </a:r>
            <a:r>
              <a:rPr lang="en-U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Think </a:t>
            </a:r>
            <a:r>
              <a:rPr lang="en-US" dirty="0"/>
              <a:t>about your grades.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Think </a:t>
            </a:r>
            <a:r>
              <a:rPr lang="en-US" dirty="0"/>
              <a:t>about your career.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You </a:t>
            </a:r>
            <a:r>
              <a:rPr lang="en-US" dirty="0"/>
              <a:t>need to see the world.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How </a:t>
            </a:r>
            <a:r>
              <a:rPr lang="en-US" dirty="0"/>
              <a:t>are you going to know what you believe if you don’t try pursuing other </a:t>
            </a:r>
            <a:r>
              <a:rPr lang="en-US" dirty="0" smtClean="0"/>
              <a:t>things?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Your </a:t>
            </a:r>
            <a:r>
              <a:rPr lang="en-US" dirty="0"/>
              <a:t>church doesn’t know you the way we do?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What </a:t>
            </a:r>
            <a:r>
              <a:rPr lang="en-US" dirty="0"/>
              <a:t>about what we taught </a:t>
            </a:r>
            <a:r>
              <a:rPr lang="en-US" dirty="0" smtClean="0"/>
              <a:t>you? </a:t>
            </a:r>
            <a:r>
              <a:rPr lang="en-US" dirty="0"/>
              <a:t>W</a:t>
            </a:r>
            <a:r>
              <a:rPr lang="en-US" dirty="0" smtClean="0"/>
              <a:t>as </a:t>
            </a:r>
            <a:r>
              <a:rPr lang="en-US" dirty="0"/>
              <a:t>that not good enough? </a:t>
            </a:r>
          </a:p>
        </p:txBody>
      </p:sp>
    </p:spTree>
    <p:extLst>
      <p:ext uri="{BB962C8B-B14F-4D97-AF65-F5344CB8AC3E}">
        <p14:creationId xmlns:p14="http://schemas.microsoft.com/office/powerpoint/2010/main" val="29453107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6150</TotalTime>
  <Words>1549</Words>
  <Application>Microsoft Office PowerPoint</Application>
  <PresentationFormat>On-screen Show (16:9)</PresentationFormat>
  <Paragraphs>142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LFBI</cp:lastModifiedBy>
  <cp:revision>181</cp:revision>
  <dcterms:created xsi:type="dcterms:W3CDTF">2014-03-26T14:03:34Z</dcterms:created>
  <dcterms:modified xsi:type="dcterms:W3CDTF">2017-08-24T02:42:05Z</dcterms:modified>
</cp:coreProperties>
</file>