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2" r:id="rId3"/>
    <p:sldId id="267" r:id="rId4"/>
    <p:sldId id="263" r:id="rId5"/>
    <p:sldId id="264" r:id="rId6"/>
    <p:sldId id="265" r:id="rId7"/>
    <p:sldId id="272" r:id="rId8"/>
    <p:sldId id="273" r:id="rId9"/>
    <p:sldId id="274" r:id="rId10"/>
    <p:sldId id="266" r:id="rId11"/>
    <p:sldId id="269" r:id="rId12"/>
    <p:sldId id="275" r:id="rId13"/>
    <p:sldId id="276" r:id="rId14"/>
    <p:sldId id="277" r:id="rId15"/>
    <p:sldId id="270" r:id="rId16"/>
    <p:sldId id="271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94717" autoAdjust="0"/>
  </p:normalViewPr>
  <p:slideViewPr>
    <p:cSldViewPr snapToGrid="0" snapToObjects="1">
      <p:cViewPr varScale="1">
        <p:scale>
          <a:sx n="56" d="100"/>
          <a:sy n="56" d="100"/>
        </p:scale>
        <p:origin x="7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C9AF555-0E4C-3E4E-990C-A1BF1A1C1CBB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512AEBA-C6A7-0342-AFD8-0FA984F469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Truth in love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8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To what end?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Unity</a:t>
            </a:r>
            <a:br>
              <a:rPr lang="en-US" sz="5400" dirty="0" smtClean="0"/>
            </a:br>
            <a:r>
              <a:rPr lang="en-US" sz="5400" dirty="0" smtClean="0"/>
              <a:t>knowledge</a:t>
            </a:r>
            <a:br>
              <a:rPr lang="en-US" sz="5400" dirty="0" smtClean="0"/>
            </a:br>
            <a:r>
              <a:rPr lang="en-US" sz="5400" dirty="0" smtClean="0"/>
              <a:t>Conformity to </a:t>
            </a:r>
            <a:r>
              <a:rPr lang="en-US" sz="5400" dirty="0" err="1" smtClean="0"/>
              <a:t>christ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Unity of faith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Knowledge</a:t>
            </a:r>
            <a:br>
              <a:rPr lang="en-US" sz="6000" dirty="0" smtClean="0"/>
            </a:br>
            <a:r>
              <a:rPr lang="en-US" sz="6000" dirty="0" smtClean="0"/>
              <a:t>of the son of god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Conformity to </a:t>
            </a:r>
            <a:r>
              <a:rPr lang="en-US" sz="6000" dirty="0" err="1" smtClean="0"/>
              <a:t>christ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That we are Not children tossed to &amp; fro by…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every wind of doctrine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Sleight of man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Cunning craftiness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When </a:t>
            </a:r>
            <a:r>
              <a:rPr lang="en-US" sz="6000" dirty="0" err="1" smtClean="0"/>
              <a:t>christ</a:t>
            </a:r>
            <a:r>
              <a:rPr lang="en-US" sz="6000" dirty="0" smtClean="0"/>
              <a:t> ascended he gave gifts to men!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47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Speaking truth in love!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20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04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love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50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Apostles, prophets, evangelists, pastors, &amp; Teachers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4:8-15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For Maturation, work of the ministry, edification of the body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maturation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6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Work of the ministry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Edification of the body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Ephesians 4:12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509</TotalTime>
  <Words>136</Words>
  <Application>Microsoft Office PowerPoint</Application>
  <PresentationFormat>On-screen Show (4:3)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Arial Black</vt:lpstr>
      <vt:lpstr>Essential</vt:lpstr>
      <vt:lpstr>Truth in love</vt:lpstr>
      <vt:lpstr>When christ ascended he gave gifts to men!</vt:lpstr>
      <vt:lpstr>What?</vt:lpstr>
      <vt:lpstr>Apostles, prophets, evangelists, pastors, &amp; Teachers</vt:lpstr>
      <vt:lpstr>Why?</vt:lpstr>
      <vt:lpstr>For Maturation, work of the ministry, edification of the body</vt:lpstr>
      <vt:lpstr>maturation</vt:lpstr>
      <vt:lpstr>Work of the ministry</vt:lpstr>
      <vt:lpstr>Edification of the body</vt:lpstr>
      <vt:lpstr>To what end?</vt:lpstr>
      <vt:lpstr>Unity knowledge Conformity to christ</vt:lpstr>
      <vt:lpstr>Unity of faith</vt:lpstr>
      <vt:lpstr>Knowledge of the son of god</vt:lpstr>
      <vt:lpstr>Conformity to christ</vt:lpstr>
      <vt:lpstr>Why?</vt:lpstr>
      <vt:lpstr>That we are Not children tossed to &amp; fro by…</vt:lpstr>
      <vt:lpstr>every wind of doctrine</vt:lpstr>
      <vt:lpstr>Sleight of man</vt:lpstr>
      <vt:lpstr>Cunning craftiness</vt:lpstr>
      <vt:lpstr>how?</vt:lpstr>
      <vt:lpstr>Speaking truth in love!</vt:lpstr>
      <vt:lpstr>truth</vt:lpstr>
      <vt:lpstr>love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Truth in love</dc:title>
  <dc:creator>Myles Cheadle</dc:creator>
  <cp:lastModifiedBy>LFBI</cp:lastModifiedBy>
  <cp:revision>4</cp:revision>
  <dcterms:created xsi:type="dcterms:W3CDTF">2017-09-03T02:50:52Z</dcterms:created>
  <dcterms:modified xsi:type="dcterms:W3CDTF">2017-09-11T04:45:22Z</dcterms:modified>
</cp:coreProperties>
</file>