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sldIdLst>
    <p:sldId id="256" r:id="rId3"/>
    <p:sldId id="257"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0" d="100"/>
          <a:sy n="60" d="100"/>
        </p:scale>
        <p:origin x="6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390656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75407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37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96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289321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53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37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99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67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28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47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10/26/2017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10/26/2017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10/26/2017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10/26/2017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10/26/2017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10/26/2017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Characteristics of a Mighty Man or Woman of God</a:t>
            </a:r>
          </a:p>
        </p:txBody>
      </p:sp>
      <p:sp>
        <p:nvSpPr>
          <p:cNvPr id="3" name="Subtitle 2"/>
          <p:cNvSpPr>
            <a:spLocks noGrp="1"/>
          </p:cNvSpPr>
          <p:nvPr>
            <p:ph type="subTitle" idx="1"/>
          </p:nvPr>
        </p:nvSpPr>
        <p:spPr/>
        <p:txBody>
          <a:bodyPr/>
          <a:lstStyle/>
          <a:p>
            <a:r>
              <a:rPr lang="en-US" sz="4000" dirty="0"/>
              <a:t>2 Sam. 23:8-12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err="1"/>
              <a:t>Eph</a:t>
            </a:r>
            <a:r>
              <a:rPr lang="en-US" sz="2800" b="1" dirty="0"/>
              <a:t> 4:20 </a:t>
            </a:r>
            <a:r>
              <a:rPr lang="en-US" sz="2800" dirty="0"/>
              <a:t>But ye have not so learned Christ; </a:t>
            </a:r>
            <a:r>
              <a:rPr lang="en-US" sz="2800" b="1" dirty="0"/>
              <a:t>21 </a:t>
            </a:r>
            <a:r>
              <a:rPr lang="en-US" sz="2800" dirty="0"/>
              <a:t>If so be that ye have heard him, and have been taught by him, as the truth is in Jesus: </a:t>
            </a:r>
            <a:r>
              <a:rPr lang="en-US" sz="2800" b="1" dirty="0"/>
              <a:t>22 </a:t>
            </a:r>
            <a:r>
              <a:rPr lang="en-US" sz="2800" dirty="0"/>
              <a:t>That ye put off concerning the former conversation the old man, which is corrupt according to the deceitful lusts;</a:t>
            </a:r>
            <a:r>
              <a:rPr lang="en-US" sz="2800" b="1" dirty="0"/>
              <a:t> 23 </a:t>
            </a:r>
            <a:r>
              <a:rPr lang="en-US" sz="2800" dirty="0"/>
              <a:t>And be renewed in the spirit of your mind; </a:t>
            </a:r>
            <a:r>
              <a:rPr lang="en-US" sz="2800" b="1" dirty="0"/>
              <a:t>24 </a:t>
            </a:r>
            <a:r>
              <a:rPr lang="en-US" sz="2800" dirty="0"/>
              <a:t>And that ye put on the new man, which after God is created in righteousness and true holiness. </a:t>
            </a:r>
          </a:p>
        </p:txBody>
      </p:sp>
    </p:spTree>
    <p:extLst>
      <p:ext uri="{BB962C8B-B14F-4D97-AF65-F5344CB8AC3E}">
        <p14:creationId xmlns:p14="http://schemas.microsoft.com/office/powerpoint/2010/main" val="414108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sz="2800" b="1" dirty="0"/>
              <a:t>Observation 1: </a:t>
            </a:r>
            <a:r>
              <a:rPr lang="en-US" sz="2800" dirty="0"/>
              <a:t>Mighty Men and Women of God are Mighty in Prayer.</a:t>
            </a:r>
          </a:p>
          <a:p>
            <a:pPr marL="0" indent="0">
              <a:buNone/>
            </a:pPr>
            <a:endParaRPr lang="en-US" sz="2800" b="1" dirty="0"/>
          </a:p>
          <a:p>
            <a:pPr marL="0" indent="0">
              <a:buNone/>
            </a:pPr>
            <a:r>
              <a:rPr lang="en-US" sz="2800" b="1" dirty="0"/>
              <a:t>Observation 2: </a:t>
            </a:r>
            <a:r>
              <a:rPr lang="en-US" sz="2800" dirty="0"/>
              <a:t>Mighty Men and Women of God are One with the Word of God.</a:t>
            </a:r>
          </a:p>
          <a:p>
            <a:pPr marL="0" indent="0">
              <a:buNone/>
            </a:pPr>
            <a:endParaRPr lang="en-US" sz="2800" dirty="0"/>
          </a:p>
          <a:p>
            <a:pPr marL="0" indent="0">
              <a:buNone/>
            </a:pPr>
            <a:r>
              <a:rPr lang="en-US" sz="2800" b="1" dirty="0"/>
              <a:t>Observation 3</a:t>
            </a:r>
            <a:r>
              <a:rPr lang="en-US" sz="2800" dirty="0"/>
              <a:t>: Mighty Men and Women of God are Unconditionally Faithful to the Work.</a:t>
            </a:r>
          </a:p>
          <a:p>
            <a:pPr marL="0" indent="0">
              <a:buNone/>
            </a:pPr>
            <a:endParaRPr lang="en-US" sz="2800" dirty="0"/>
          </a:p>
          <a:p>
            <a:pPr marL="0" indent="0">
              <a:buNone/>
            </a:pPr>
            <a:r>
              <a:rPr lang="en-US" sz="2800" b="1" dirty="0"/>
              <a:t>Pro 20:6 </a:t>
            </a:r>
            <a:r>
              <a:rPr lang="en-US" sz="2800" dirty="0"/>
              <a:t>Most men will proclaim every one his own goodness: but a faithful man who can find? </a:t>
            </a:r>
          </a:p>
        </p:txBody>
      </p:sp>
    </p:spTree>
    <p:extLst>
      <p:ext uri="{BB962C8B-B14F-4D97-AF65-F5344CB8AC3E}">
        <p14:creationId xmlns:p14="http://schemas.microsoft.com/office/powerpoint/2010/main" val="27556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t>Exo 17:11 </a:t>
            </a:r>
            <a:r>
              <a:rPr lang="en-US" sz="2800" dirty="0"/>
              <a:t>And it came to pass, when Moses held up his hand, that Israel prevailed: and when he let down his hand, Amalek prevailed. </a:t>
            </a:r>
            <a:r>
              <a:rPr lang="en-US" sz="2800" b="1" dirty="0"/>
              <a:t>12</a:t>
            </a:r>
            <a:r>
              <a:rPr lang="en-US" sz="2800" dirty="0"/>
              <a:t> But Moses' hands were heavy; and they took a stone, and put it under him, and he sat thereon; and Aaron and </a:t>
            </a:r>
            <a:r>
              <a:rPr lang="en-US" sz="2800" dirty="0" err="1"/>
              <a:t>Hur</a:t>
            </a:r>
            <a:r>
              <a:rPr lang="en-US" sz="2800" dirty="0"/>
              <a:t> stayed up his hands, the one on the one side, and the other on the other side; and his hands were steady until the going down of the sun. </a:t>
            </a:r>
            <a:r>
              <a:rPr lang="en-US" sz="2800" b="1" dirty="0"/>
              <a:t>13</a:t>
            </a:r>
            <a:r>
              <a:rPr lang="en-US" sz="2800" dirty="0"/>
              <a:t> And Joshua discomfited Amalek and his people with the edge of the sword.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4000" dirty="0"/>
              <a:t>Key truths about prayer</a:t>
            </a:r>
          </a:p>
        </p:txBody>
      </p:sp>
      <p:sp>
        <p:nvSpPr>
          <p:cNvPr id="4" name="Content Placeholder 3">
            <a:extLst>
              <a:ext uri="{FF2B5EF4-FFF2-40B4-BE49-F238E27FC236}">
                <a16:creationId xmlns:a16="http://schemas.microsoft.com/office/drawing/2014/main" xmlns="" id="{DC249540-5AAF-476D-A77F-00EB99832547}"/>
              </a:ext>
            </a:extLst>
          </p:cNvPr>
          <p:cNvSpPr>
            <a:spLocks noGrp="1"/>
          </p:cNvSpPr>
          <p:nvPr>
            <p:ph idx="1"/>
          </p:nvPr>
        </p:nvSpPr>
        <p:spPr/>
        <p:txBody>
          <a:bodyPr/>
          <a:lstStyle/>
          <a:p>
            <a:r>
              <a:rPr lang="en-US" sz="4000" dirty="0"/>
              <a:t>Prayer is the difference between winning or losing in battle.</a:t>
            </a:r>
          </a:p>
          <a:p>
            <a:pPr marL="0" indent="0">
              <a:buNone/>
            </a:pPr>
            <a:endParaRPr lang="en-US" sz="4000" dirty="0"/>
          </a:p>
          <a:p>
            <a:r>
              <a:rPr lang="en-US" sz="4000" dirty="0"/>
              <a:t>Prayer must be continual.</a:t>
            </a:r>
          </a:p>
          <a:p>
            <a:endParaRPr lang="en-US" sz="4000" dirty="0"/>
          </a:p>
          <a:p>
            <a:r>
              <a:rPr lang="en-US" sz="4000" dirty="0"/>
              <a:t>Prayer must be corporate.</a:t>
            </a:r>
          </a:p>
          <a:p>
            <a:endParaRPr lang="en-US" dirty="0"/>
          </a:p>
          <a:p>
            <a:endParaRPr lang="en-US" dirty="0"/>
          </a:p>
        </p:txBody>
      </p:sp>
    </p:spTree>
    <p:extLst>
      <p:ext uri="{BB962C8B-B14F-4D97-AF65-F5344CB8AC3E}">
        <p14:creationId xmlns:p14="http://schemas.microsoft.com/office/powerpoint/2010/main" val="32505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pPr algn="ctr"/>
            <a:r>
              <a:rPr lang="en-US" sz="4000" dirty="0"/>
              <a:t>Key truths about prayer</a:t>
            </a:r>
          </a:p>
        </p:txBody>
      </p:sp>
      <p:sp>
        <p:nvSpPr>
          <p:cNvPr id="4" name="Content Placeholder 3">
            <a:extLst>
              <a:ext uri="{FF2B5EF4-FFF2-40B4-BE49-F238E27FC236}">
                <a16:creationId xmlns:a16="http://schemas.microsoft.com/office/drawing/2014/main" xmlns="" id="{DC249540-5AAF-476D-A77F-00EB99832547}"/>
              </a:ext>
            </a:extLst>
          </p:cNvPr>
          <p:cNvSpPr>
            <a:spLocks noGrp="1"/>
          </p:cNvSpPr>
          <p:nvPr>
            <p:ph idx="1"/>
          </p:nvPr>
        </p:nvSpPr>
        <p:spPr>
          <a:xfrm>
            <a:off x="304800" y="1066800"/>
            <a:ext cx="8382000" cy="5410200"/>
          </a:xfrm>
        </p:spPr>
        <p:txBody>
          <a:bodyPr>
            <a:normAutofit fontScale="92500" lnSpcReduction="10000"/>
          </a:bodyPr>
          <a:lstStyle/>
          <a:p>
            <a:pPr marL="0" indent="0" algn="ctr">
              <a:buNone/>
            </a:pPr>
            <a:r>
              <a:rPr lang="en-US" sz="3200" dirty="0"/>
              <a:t>“The church has many organizers, but few agonizers; many who pay, but few who pray; many </a:t>
            </a:r>
            <a:r>
              <a:rPr lang="en-US" sz="3200" dirty="0" err="1"/>
              <a:t>resters</a:t>
            </a:r>
            <a:r>
              <a:rPr lang="en-US" sz="3200" dirty="0"/>
              <a:t>, but few wrestlers; many who are enterprising, but few who are interceding. People who are not praying and praying. The secret of praying is praying in secret. A worldly Christian will stop praying and a praying Christian will stop worldliness. Tithes may build a church, but tears will give it life. That is the difference between the modern church and the early church. In the matter of effective praying, never have so many left so much to so few. Brethren, let us pray”.</a:t>
            </a:r>
          </a:p>
          <a:p>
            <a:pPr marL="0" indent="0">
              <a:buNone/>
            </a:pPr>
            <a:endParaRPr lang="en-US" dirty="0"/>
          </a:p>
          <a:p>
            <a:endParaRPr lang="en-US" dirty="0"/>
          </a:p>
        </p:txBody>
      </p:sp>
    </p:spTree>
    <p:extLst>
      <p:ext uri="{BB962C8B-B14F-4D97-AF65-F5344CB8AC3E}">
        <p14:creationId xmlns:p14="http://schemas.microsoft.com/office/powerpoint/2010/main" val="319396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828800"/>
            <a:ext cx="8229600" cy="4267200"/>
          </a:xfrm>
        </p:spPr>
        <p:txBody>
          <a:bodyPr>
            <a:normAutofit/>
          </a:bodyPr>
          <a:lstStyle/>
          <a:p>
            <a:pPr marL="0" marR="0" indent="0">
              <a:lnSpc>
                <a:spcPct val="107000"/>
              </a:lnSpc>
              <a:spcBef>
                <a:spcPts val="0"/>
              </a:spcBef>
              <a:spcAft>
                <a:spcPts val="800"/>
              </a:spcAft>
              <a:buNone/>
            </a:pPr>
            <a:r>
              <a:rPr lang="en-US" sz="2800" b="1" dirty="0">
                <a:latin typeface="Book Antiqua" panose="02040602050305030304" pitchFamily="18" charset="0"/>
                <a:ea typeface="Calibri" panose="020F0502020204030204" pitchFamily="34" charset="0"/>
                <a:cs typeface="Times New Roman" panose="02020603050405020304" pitchFamily="18" charset="0"/>
              </a:rPr>
              <a:t>Observation 1:</a:t>
            </a:r>
            <a:r>
              <a:rPr lang="en-US" sz="2800" dirty="0">
                <a:latin typeface="Book Antiqua" panose="02040602050305030304" pitchFamily="18" charset="0"/>
                <a:ea typeface="Calibri" panose="020F0502020204030204" pitchFamily="34" charset="0"/>
                <a:cs typeface="Times New Roman" panose="02020603050405020304" pitchFamily="18" charset="0"/>
              </a:rPr>
              <a:t> Mighty Men and Women of God are Mighty in Prayer.</a:t>
            </a:r>
          </a:p>
          <a:p>
            <a:pPr marL="0" marR="0" indent="0">
              <a:lnSpc>
                <a:spcPct val="107000"/>
              </a:lnSpc>
              <a:spcBef>
                <a:spcPts val="0"/>
              </a:spcBef>
              <a:spcAft>
                <a:spcPts val="800"/>
              </a:spcAft>
              <a:buNone/>
            </a:pP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dirty="0">
                <a:latin typeface="Book Antiqua" panose="02040602050305030304" pitchFamily="18" charset="0"/>
                <a:ea typeface="Calibri" panose="020F0502020204030204" pitchFamily="34" charset="0"/>
                <a:cs typeface="Times New Roman" panose="02020603050405020304" pitchFamily="18" charset="0"/>
              </a:rPr>
              <a:t>1 Tim 2:8 </a:t>
            </a:r>
            <a:r>
              <a:rPr lang="en-US" sz="2800" dirty="0">
                <a:latin typeface="Book Antiqua" panose="02040602050305030304" pitchFamily="18" charset="0"/>
                <a:ea typeface="Calibri" panose="020F0502020204030204" pitchFamily="34" charset="0"/>
                <a:cs typeface="Times New Roman" panose="02020603050405020304" pitchFamily="18" charset="0"/>
              </a:rPr>
              <a:t>I will therefore that men pray every where, lifting up </a:t>
            </a:r>
            <a:r>
              <a:rPr lang="en-US" sz="2800" b="1" u="sng" dirty="0">
                <a:latin typeface="Book Antiqua" panose="02040602050305030304" pitchFamily="18" charset="0"/>
                <a:ea typeface="Calibri" panose="020F0502020204030204" pitchFamily="34" charset="0"/>
                <a:cs typeface="Times New Roman" panose="02020603050405020304" pitchFamily="18" charset="0"/>
              </a:rPr>
              <a:t>holy</a:t>
            </a:r>
            <a:r>
              <a:rPr lang="en-US" sz="2800" dirty="0">
                <a:latin typeface="Book Antiqua" panose="02040602050305030304" pitchFamily="18" charset="0"/>
                <a:ea typeface="Calibri" panose="020F0502020204030204" pitchFamily="34" charset="0"/>
                <a:cs typeface="Times New Roman" panose="02020603050405020304" pitchFamily="18" charset="0"/>
              </a:rPr>
              <a:t> hands, without wrath and doubting. </a:t>
            </a:r>
          </a:p>
          <a:p>
            <a:pPr marL="0" marR="0" indent="0">
              <a:lnSpc>
                <a:spcPct val="107000"/>
              </a:lnSpc>
              <a:spcBef>
                <a:spcPts val="0"/>
              </a:spcBef>
              <a:spcAft>
                <a:spcPts val="800"/>
              </a:spcAft>
              <a:buNone/>
            </a:pPr>
            <a:endParaRPr lang="en-US" sz="2800" dirty="0">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Book Antiqua" panose="02040602050305030304" pitchFamily="18" charset="0"/>
                <a:ea typeface="Calibri" panose="020F0502020204030204" pitchFamily="34" charset="0"/>
                <a:cs typeface="Times New Roman" panose="02020603050405020304" pitchFamily="18" charset="0"/>
              </a:rPr>
              <a:t>As a fellowship, CAYA must be a </a:t>
            </a:r>
            <a:r>
              <a:rPr lang="en-US" sz="2800" b="1" u="sng" dirty="0">
                <a:latin typeface="Book Antiqua" panose="02040602050305030304" pitchFamily="18" charset="0"/>
                <a:ea typeface="Calibri" panose="020F0502020204030204" pitchFamily="34" charset="0"/>
                <a:cs typeface="Times New Roman" panose="02020603050405020304" pitchFamily="18" charset="0"/>
              </a:rPr>
              <a:t>holy</a:t>
            </a:r>
            <a:r>
              <a:rPr lang="en-US" sz="2800" dirty="0">
                <a:latin typeface="Book Antiqua" panose="02040602050305030304" pitchFamily="18" charset="0"/>
                <a:ea typeface="Calibri" panose="020F0502020204030204" pitchFamily="34" charset="0"/>
                <a:cs typeface="Times New Roman" panose="02020603050405020304" pitchFamily="18" charset="0"/>
              </a:rPr>
              <a:t> fellowship.</a:t>
            </a:r>
          </a:p>
          <a:p>
            <a:pPr marL="0" indent="0">
              <a:buNone/>
            </a:pPr>
            <a:endParaRPr lang="en-US" sz="2800" dirty="0"/>
          </a:p>
        </p:txBody>
      </p:sp>
    </p:spTree>
    <p:extLst>
      <p:ext uri="{BB962C8B-B14F-4D97-AF65-F5344CB8AC3E}">
        <p14:creationId xmlns:p14="http://schemas.microsoft.com/office/powerpoint/2010/main" val="876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t>Gen 2:24 </a:t>
            </a:r>
            <a:r>
              <a:rPr lang="en-US" sz="2800" dirty="0"/>
              <a:t>Therefore shall a man leave his father and his mother, and shall </a:t>
            </a:r>
            <a:r>
              <a:rPr lang="en-US" sz="2800" b="1" u="sng" dirty="0"/>
              <a:t>cleave</a:t>
            </a:r>
            <a:r>
              <a:rPr lang="en-US" sz="2800" dirty="0"/>
              <a:t> unto his wife: and they shall be one flesh. </a:t>
            </a:r>
          </a:p>
          <a:p>
            <a:pPr marL="0" indent="0">
              <a:buNone/>
            </a:pPr>
            <a:endParaRPr lang="en-US" sz="2800" dirty="0"/>
          </a:p>
          <a:p>
            <a:pPr marL="0" indent="0">
              <a:buNone/>
            </a:pPr>
            <a:r>
              <a:rPr lang="en-US" sz="2800" b="1" dirty="0"/>
              <a:t>Observation 2: </a:t>
            </a:r>
            <a:r>
              <a:rPr lang="en-US" sz="2800" dirty="0"/>
              <a:t>Mighty Men and Women of God are One with the Word of God.</a:t>
            </a:r>
          </a:p>
        </p:txBody>
      </p:sp>
    </p:spTree>
    <p:extLst>
      <p:ext uri="{BB962C8B-B14F-4D97-AF65-F5344CB8AC3E}">
        <p14:creationId xmlns:p14="http://schemas.microsoft.com/office/powerpoint/2010/main" val="36193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2DE891D-D9E0-4AB0-9CDF-3CE9C60D1FD5}"/>
              </a:ext>
            </a:extLst>
          </p:cNvPr>
          <p:cNvPicPr>
            <a:picLocks noGrp="1" noChangeAspect="1"/>
          </p:cNvPicPr>
          <p:nvPr>
            <p:ph idx="1"/>
          </p:nvPr>
        </p:nvPicPr>
        <p:blipFill>
          <a:blip r:embed="rId3"/>
          <a:stretch>
            <a:fillRect/>
          </a:stretch>
        </p:blipFill>
        <p:spPr>
          <a:xfrm>
            <a:off x="651244" y="609600"/>
            <a:ext cx="7959356" cy="5715000"/>
          </a:xfrm>
          <a:prstGeom prst="rect">
            <a:avLst/>
          </a:prstGeom>
        </p:spPr>
      </p:pic>
      <p:sp>
        <p:nvSpPr>
          <p:cNvPr id="5" name="Title 4">
            <a:extLst>
              <a:ext uri="{FF2B5EF4-FFF2-40B4-BE49-F238E27FC236}">
                <a16:creationId xmlns:a16="http://schemas.microsoft.com/office/drawing/2014/main" xmlns="" id="{341FDE89-A3B4-479D-9291-1B791DDA980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9196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marL="0" indent="0">
              <a:buNone/>
            </a:pPr>
            <a:r>
              <a:rPr lang="en-US" sz="2800" b="1" dirty="0"/>
              <a:t>2 Tim. 1:13 </a:t>
            </a:r>
            <a:r>
              <a:rPr lang="en-US" sz="2800" b="1" u="sng" dirty="0"/>
              <a:t>Hold fast </a:t>
            </a:r>
            <a:r>
              <a:rPr lang="en-US" sz="2800" dirty="0"/>
              <a:t>the form of sound words, which thou hast heard of me, in faith and love which is in Christ Jesus. </a:t>
            </a:r>
          </a:p>
          <a:p>
            <a:pPr marL="0" indent="0">
              <a:buNone/>
            </a:pPr>
            <a:r>
              <a:rPr lang="en-US" sz="2800" b="1" dirty="0"/>
              <a:t>1 Cor. 2:16 </a:t>
            </a:r>
            <a:r>
              <a:rPr lang="en-US" sz="2800" dirty="0"/>
              <a:t>For who hath known the mind of the Lord, that he may instruct him? But we have the mind of Christ. </a:t>
            </a:r>
          </a:p>
          <a:p>
            <a:pPr marL="0" indent="0">
              <a:buNone/>
            </a:pPr>
            <a:r>
              <a:rPr lang="en-US" sz="2800" b="1" dirty="0" err="1"/>
              <a:t>Php</a:t>
            </a:r>
            <a:r>
              <a:rPr lang="en-US" sz="2800" b="1" dirty="0"/>
              <a:t> 2:5 </a:t>
            </a:r>
            <a:r>
              <a:rPr lang="en-US" sz="2800" dirty="0"/>
              <a:t>Let this mind be in you, which was also in Christ Jesus: </a:t>
            </a:r>
          </a:p>
          <a:p>
            <a:pPr marL="0" indent="0">
              <a:buNone/>
            </a:pPr>
            <a:r>
              <a:rPr lang="en-US" sz="2800" b="1" dirty="0"/>
              <a:t>1 Pet. 4</a:t>
            </a:r>
            <a:r>
              <a:rPr lang="en-US" sz="2800" dirty="0"/>
              <a:t>:1 Forasmuch then as Christ hath suffered for us in the flesh, arm yourselves likewise with the same mind: for he that hath suffered in the flesh hath ceased from sin; </a:t>
            </a:r>
            <a:r>
              <a:rPr lang="en-US" sz="2800" b="1" dirty="0"/>
              <a:t>2</a:t>
            </a:r>
            <a:r>
              <a:rPr lang="en-US" sz="2800" dirty="0"/>
              <a:t> That he no longer should live the rest of his time in the flesh to the lusts of men, but to the will of God. </a:t>
            </a:r>
          </a:p>
          <a:p>
            <a:pPr marL="0" indent="0">
              <a:buNone/>
            </a:pPr>
            <a:endParaRPr lang="en-US" sz="2800" dirty="0"/>
          </a:p>
        </p:txBody>
      </p:sp>
    </p:spTree>
    <p:extLst>
      <p:ext uri="{BB962C8B-B14F-4D97-AF65-F5344CB8AC3E}">
        <p14:creationId xmlns:p14="http://schemas.microsoft.com/office/powerpoint/2010/main" val="18868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Characteristics of a Mighty Man or </a:t>
            </a:r>
            <a:br>
              <a:rPr lang="en-US" sz="3200" dirty="0"/>
            </a:br>
            <a:r>
              <a:rPr lang="en-US" sz="3200" dirty="0"/>
              <a:t>Woman of God</a:t>
            </a:r>
          </a:p>
        </p:txBody>
      </p:sp>
      <p:sp>
        <p:nvSpPr>
          <p:cNvPr id="3" name="Content Placeholder 2"/>
          <p:cNvSpPr>
            <a:spLocks noGrp="1"/>
          </p:cNvSpPr>
          <p:nvPr>
            <p:ph idx="1"/>
          </p:nvPr>
        </p:nvSpPr>
        <p:spPr/>
        <p:txBody>
          <a:bodyPr>
            <a:normAutofit/>
          </a:bodyPr>
          <a:lstStyle/>
          <a:p>
            <a:pPr marL="0" indent="0">
              <a:buNone/>
            </a:pPr>
            <a:r>
              <a:rPr lang="en-US" sz="2800" b="1" dirty="0">
                <a:latin typeface="Book Antiqua" panose="02040602050305030304" pitchFamily="18" charset="0"/>
              </a:rPr>
              <a:t>Observation 2: </a:t>
            </a:r>
            <a:r>
              <a:rPr lang="en-US" sz="2800" dirty="0">
                <a:latin typeface="Book Antiqua" panose="02040602050305030304" pitchFamily="18" charset="0"/>
              </a:rPr>
              <a:t>Mighty Men and Women of God are One with the Word of God.</a:t>
            </a:r>
          </a:p>
          <a:p>
            <a:pPr marL="0" indent="0">
              <a:buNone/>
            </a:pPr>
            <a:endParaRPr lang="en-US" sz="2800" dirty="0">
              <a:latin typeface="Book Antiqua" panose="02040602050305030304" pitchFamily="18" charset="0"/>
            </a:endParaRPr>
          </a:p>
          <a:p>
            <a:pPr marL="0" indent="0">
              <a:buNone/>
            </a:pPr>
            <a:r>
              <a:rPr lang="en-US" sz="2800" dirty="0">
                <a:latin typeface="Book Antiqua" panose="02040602050305030304" pitchFamily="18" charset="0"/>
              </a:rPr>
              <a:t>There can be no cleaving without leaving.</a:t>
            </a:r>
          </a:p>
          <a:p>
            <a:pPr marL="0" indent="0">
              <a:buNone/>
            </a:pPr>
            <a:endParaRPr lang="en-US" sz="2800" dirty="0">
              <a:latin typeface="Book Antiqua" panose="02040602050305030304" pitchFamily="18" charset="0"/>
            </a:endParaRPr>
          </a:p>
          <a:p>
            <a:pPr marL="0" indent="0">
              <a:buNone/>
            </a:pPr>
            <a:r>
              <a:rPr lang="en-US" sz="2800" dirty="0">
                <a:latin typeface="Book Antiqua" panose="02040602050305030304" pitchFamily="18" charset="0"/>
              </a:rPr>
              <a:t>You have to leave your mind and cleave to His mind.</a:t>
            </a:r>
          </a:p>
        </p:txBody>
      </p:sp>
    </p:spTree>
    <p:extLst>
      <p:ext uri="{BB962C8B-B14F-4D97-AF65-F5344CB8AC3E}">
        <p14:creationId xmlns:p14="http://schemas.microsoft.com/office/powerpoint/2010/main" val="12036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742</Words>
  <Application>Microsoft Office PowerPoint</Application>
  <PresentationFormat>On-screen Show (4:3)</PresentationFormat>
  <Paragraphs>54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 Antiqua</vt:lpstr>
      <vt:lpstr>Calibri</vt:lpstr>
      <vt:lpstr>Constantia</vt:lpstr>
      <vt:lpstr>Times New Roman</vt:lpstr>
      <vt:lpstr>Wingdings 2</vt:lpstr>
      <vt:lpstr>Paper</vt:lpstr>
      <vt:lpstr>Characteristics of a Mighty Man or Woman of God</vt:lpstr>
      <vt:lpstr>Characteristics of a Mighty Man or  Woman of God</vt:lpstr>
      <vt:lpstr>Key truths about prayer</vt:lpstr>
      <vt:lpstr>Key truths about prayer</vt:lpstr>
      <vt:lpstr>Characteristics of a Mighty Man or  Woman of God</vt:lpstr>
      <vt:lpstr>Characteristics of a Mighty Man or  Woman of God</vt:lpstr>
      <vt:lpstr>PowerPoint Presentation</vt:lpstr>
      <vt:lpstr>Characteristics of a Mighty Man or  Woman of God</vt:lpstr>
      <vt:lpstr>Characteristics of a Mighty Man or  Woman of God</vt:lpstr>
      <vt:lpstr>Characteristics of a Mighty Man or  Woman of God</vt:lpstr>
      <vt:lpstr>Characteristics of a Mighty Man or  Woman of God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2017-10-19T21:44:28Z</dcterms:created>
  <dcterms:modified xsi:type="dcterms:W3CDTF">2017-10-26T05:24:05Z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