
<file path=[Content_Types].xml><?xml version="1.0" encoding="utf-8"?>
<Types xmlns="http://schemas.openxmlformats.org/package/2006/content-types">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31"/>
  </p:notesMasterIdLst>
  <p:sldIdLst>
    <p:sldId id="294" r:id="rId2"/>
    <p:sldId id="306" r:id="rId3"/>
    <p:sldId id="307" r:id="rId4"/>
    <p:sldId id="308" r:id="rId5"/>
    <p:sldId id="309" r:id="rId6"/>
    <p:sldId id="310" r:id="rId7"/>
    <p:sldId id="311" r:id="rId8"/>
    <p:sldId id="312" r:id="rId9"/>
    <p:sldId id="313" r:id="rId10"/>
    <p:sldId id="314" r:id="rId11"/>
    <p:sldId id="315" r:id="rId12"/>
    <p:sldId id="316" r:id="rId13"/>
    <p:sldId id="317" r:id="rId14"/>
    <p:sldId id="318" r:id="rId15"/>
    <p:sldId id="319" r:id="rId16"/>
    <p:sldId id="320" r:id="rId17"/>
    <p:sldId id="322" r:id="rId18"/>
    <p:sldId id="321" r:id="rId19"/>
    <p:sldId id="323" r:id="rId20"/>
    <p:sldId id="324" r:id="rId21"/>
    <p:sldId id="326" r:id="rId22"/>
    <p:sldId id="325" r:id="rId23"/>
    <p:sldId id="327" r:id="rId24"/>
    <p:sldId id="328" r:id="rId25"/>
    <p:sldId id="329" r:id="rId26"/>
    <p:sldId id="330" r:id="rId27"/>
    <p:sldId id="331" r:id="rId28"/>
    <p:sldId id="332" r:id="rId29"/>
    <p:sldId id="333" r:id="rId30"/>
  </p:sldIdLst>
  <p:sldSz cx="9144000" cy="5143500" type="screen16x9"/>
  <p:notesSz cx="6858000" cy="9144000"/>
  <p:embeddedFontLst>
    <p:embeddedFont>
      <p:font typeface="Oswald" panose="020B0604020202020204" charset="0"/>
      <p:regular r:id="rId32"/>
      <p:bold r:id="rId33"/>
    </p:embeddedFont>
    <p:embeddedFont>
      <p:font typeface="Source Code Pro" panose="020B0604020202020204" charset="0"/>
      <p:regular r:id="rId34"/>
      <p:bold r:id="rId35"/>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41" d="100"/>
          <a:sy n="41" d="100"/>
        </p:scale>
        <p:origin x="54" y="61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font" Target="fonts/font3.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font" Target="fonts/font2.fntdata"/><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font" Target="fonts/font1.fntdata"/><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font" Target="fonts/font4.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381300" y="685800"/>
            <a:ext cx="609607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4" name="Shape 4"/>
          <p:cNvSpPr txBox="1">
            <a:spLocks noGrp="1"/>
          </p:cNvSpPr>
          <p:nvPr>
            <p:ph type="body" idx="1"/>
          </p:nvPr>
        </p:nvSpPr>
        <p:spPr>
          <a:xfrm>
            <a:off x="685800" y="4343400"/>
            <a:ext cx="5486400" cy="4114800"/>
          </a:xfrm>
          <a:prstGeom prst="rect">
            <a:avLst/>
          </a:prstGeom>
          <a:noFill/>
          <a:ln>
            <a:noFill/>
          </a:ln>
        </p:spPr>
        <p:txBody>
          <a:bodyPr lIns="91425" tIns="91425" rIns="91425" bIns="91425" anchor="t" anchorCtr="0"/>
          <a:lstStyle>
            <a:lvl1pPr lvl="0">
              <a:spcBef>
                <a:spcPts val="0"/>
              </a:spcBef>
              <a:defRPr sz="1100"/>
            </a:lvl1pPr>
            <a:lvl2pPr lvl="1">
              <a:spcBef>
                <a:spcPts val="0"/>
              </a:spcBef>
              <a:defRPr sz="1100"/>
            </a:lvl2pPr>
            <a:lvl3pPr lvl="2">
              <a:spcBef>
                <a:spcPts val="0"/>
              </a:spcBef>
              <a:defRPr sz="1100"/>
            </a:lvl3pPr>
            <a:lvl4pPr lvl="3">
              <a:spcBef>
                <a:spcPts val="0"/>
              </a:spcBef>
              <a:defRPr sz="1100"/>
            </a:lvl4pPr>
            <a:lvl5pPr lvl="4">
              <a:spcBef>
                <a:spcPts val="0"/>
              </a:spcBef>
              <a:defRPr sz="1100"/>
            </a:lvl5pPr>
            <a:lvl6pPr lvl="5">
              <a:spcBef>
                <a:spcPts val="0"/>
              </a:spcBef>
              <a:defRPr sz="1100"/>
            </a:lvl6pPr>
            <a:lvl7pPr lvl="6">
              <a:spcBef>
                <a:spcPts val="0"/>
              </a:spcBef>
              <a:defRPr sz="1100"/>
            </a:lvl7pPr>
            <a:lvl8pPr lvl="7">
              <a:spcBef>
                <a:spcPts val="0"/>
              </a:spcBef>
              <a:defRPr sz="1100"/>
            </a:lvl8pPr>
            <a:lvl9pPr lvl="8">
              <a:spcBef>
                <a:spcPts val="0"/>
              </a:spcBef>
              <a:defRPr sz="1100"/>
            </a:lvl9pPr>
          </a:lstStyle>
          <a:p>
            <a:endParaRPr/>
          </a:p>
        </p:txBody>
      </p:sp>
    </p:spTree>
    <p:extLst>
      <p:ext uri="{BB962C8B-B14F-4D97-AF65-F5344CB8AC3E}">
        <p14:creationId xmlns:p14="http://schemas.microsoft.com/office/powerpoint/2010/main" val="2225009011"/>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6"/>
        <p:cNvGrpSpPr/>
        <p:nvPr/>
      </p:nvGrpSpPr>
      <p:grpSpPr>
        <a:xfrm>
          <a:off x="0" y="0"/>
          <a:ext cx="0" cy="0"/>
          <a:chOff x="0" y="0"/>
          <a:chExt cx="0" cy="0"/>
        </a:xfrm>
      </p:grpSpPr>
      <p:sp>
        <p:nvSpPr>
          <p:cNvPr id="287" name="Shape 28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88" name="Shape 288"/>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extLst>
      <p:ext uri="{BB962C8B-B14F-4D97-AF65-F5344CB8AC3E}">
        <p14:creationId xmlns:p14="http://schemas.microsoft.com/office/powerpoint/2010/main" val="30066218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9"/>
        <p:cNvGrpSpPr/>
        <p:nvPr/>
      </p:nvGrpSpPr>
      <p:grpSpPr>
        <a:xfrm>
          <a:off x="0" y="0"/>
          <a:ext cx="0" cy="0"/>
          <a:chOff x="0" y="0"/>
          <a:chExt cx="0" cy="0"/>
        </a:xfrm>
      </p:grpSpPr>
      <p:sp>
        <p:nvSpPr>
          <p:cNvPr id="10" name="Shape 10"/>
          <p:cNvSpPr/>
          <p:nvPr/>
        </p:nvSpPr>
        <p:spPr>
          <a:xfrm rot="10800000">
            <a:off x="4226100" y="2933550"/>
            <a:ext cx="691800" cy="388500"/>
          </a:xfrm>
          <a:prstGeom prst="triangle">
            <a:avLst>
              <a:gd name="adj" fmla="val 50000"/>
            </a:avLst>
          </a:prstGeom>
          <a:solidFill>
            <a:schemeClr val="dk1"/>
          </a:solidFill>
          <a:ln>
            <a:noFill/>
          </a:ln>
        </p:spPr>
        <p:txBody>
          <a:bodyPr lIns="91425" tIns="91425" rIns="91425" bIns="91425" anchor="ctr" anchorCtr="0">
            <a:noAutofit/>
          </a:bodyPr>
          <a:lstStyle/>
          <a:p>
            <a:pPr lvl="0">
              <a:spcBef>
                <a:spcPts val="0"/>
              </a:spcBef>
              <a:buNone/>
            </a:pPr>
            <a:endParaRPr/>
          </a:p>
        </p:txBody>
      </p:sp>
      <p:sp>
        <p:nvSpPr>
          <p:cNvPr id="11" name="Shape 11"/>
          <p:cNvSpPr/>
          <p:nvPr/>
        </p:nvSpPr>
        <p:spPr>
          <a:xfrm>
            <a:off x="-25" y="0"/>
            <a:ext cx="9144000" cy="3124200"/>
          </a:xfrm>
          <a:prstGeom prst="rect">
            <a:avLst/>
          </a:prstGeom>
          <a:solidFill>
            <a:schemeClr val="dk1"/>
          </a:solidFill>
          <a:ln>
            <a:noFill/>
          </a:ln>
        </p:spPr>
        <p:txBody>
          <a:bodyPr lIns="91425" tIns="91425" rIns="91425" bIns="91425" anchor="ctr" anchorCtr="0">
            <a:noAutofit/>
          </a:bodyPr>
          <a:lstStyle/>
          <a:p>
            <a:pPr lvl="0">
              <a:spcBef>
                <a:spcPts val="0"/>
              </a:spcBef>
              <a:buNone/>
            </a:pPr>
            <a:endParaRPr/>
          </a:p>
        </p:txBody>
      </p:sp>
      <p:sp>
        <p:nvSpPr>
          <p:cNvPr id="12" name="Shape 12"/>
          <p:cNvSpPr txBox="1">
            <a:spLocks noGrp="1"/>
          </p:cNvSpPr>
          <p:nvPr>
            <p:ph type="ctrTitle"/>
          </p:nvPr>
        </p:nvSpPr>
        <p:spPr>
          <a:xfrm>
            <a:off x="411175" y="644300"/>
            <a:ext cx="8282400" cy="2109000"/>
          </a:xfrm>
          <a:prstGeom prst="rect">
            <a:avLst/>
          </a:prstGeom>
        </p:spPr>
        <p:txBody>
          <a:bodyPr lIns="91425" tIns="91425" rIns="91425" bIns="91425" anchor="b" anchorCtr="0"/>
          <a:lstStyle>
            <a:lvl1pPr lvl="0" algn="ctr">
              <a:spcBef>
                <a:spcPts val="0"/>
              </a:spcBef>
              <a:buClr>
                <a:schemeClr val="lt1"/>
              </a:buClr>
              <a:buSzPct val="100000"/>
              <a:defRPr sz="6000">
                <a:solidFill>
                  <a:schemeClr val="lt1"/>
                </a:solidFill>
              </a:defRPr>
            </a:lvl1pPr>
            <a:lvl2pPr lvl="1" algn="ctr">
              <a:spcBef>
                <a:spcPts val="0"/>
              </a:spcBef>
              <a:buClr>
                <a:schemeClr val="lt1"/>
              </a:buClr>
              <a:buSzPct val="100000"/>
              <a:defRPr sz="6000">
                <a:solidFill>
                  <a:schemeClr val="lt1"/>
                </a:solidFill>
              </a:defRPr>
            </a:lvl2pPr>
            <a:lvl3pPr lvl="2" algn="ctr">
              <a:spcBef>
                <a:spcPts val="0"/>
              </a:spcBef>
              <a:buClr>
                <a:schemeClr val="lt1"/>
              </a:buClr>
              <a:buSzPct val="100000"/>
              <a:defRPr sz="6000">
                <a:solidFill>
                  <a:schemeClr val="lt1"/>
                </a:solidFill>
              </a:defRPr>
            </a:lvl3pPr>
            <a:lvl4pPr lvl="3" algn="ctr">
              <a:spcBef>
                <a:spcPts val="0"/>
              </a:spcBef>
              <a:buClr>
                <a:schemeClr val="lt1"/>
              </a:buClr>
              <a:buSzPct val="100000"/>
              <a:defRPr sz="6000">
                <a:solidFill>
                  <a:schemeClr val="lt1"/>
                </a:solidFill>
              </a:defRPr>
            </a:lvl4pPr>
            <a:lvl5pPr lvl="4" algn="ctr">
              <a:spcBef>
                <a:spcPts val="0"/>
              </a:spcBef>
              <a:buClr>
                <a:schemeClr val="lt1"/>
              </a:buClr>
              <a:buSzPct val="100000"/>
              <a:defRPr sz="6000">
                <a:solidFill>
                  <a:schemeClr val="lt1"/>
                </a:solidFill>
              </a:defRPr>
            </a:lvl5pPr>
            <a:lvl6pPr lvl="5" algn="ctr">
              <a:spcBef>
                <a:spcPts val="0"/>
              </a:spcBef>
              <a:buClr>
                <a:schemeClr val="lt1"/>
              </a:buClr>
              <a:buSzPct val="100000"/>
              <a:defRPr sz="6000">
                <a:solidFill>
                  <a:schemeClr val="lt1"/>
                </a:solidFill>
              </a:defRPr>
            </a:lvl6pPr>
            <a:lvl7pPr lvl="6" algn="ctr">
              <a:spcBef>
                <a:spcPts val="0"/>
              </a:spcBef>
              <a:buClr>
                <a:schemeClr val="lt1"/>
              </a:buClr>
              <a:buSzPct val="100000"/>
              <a:defRPr sz="6000">
                <a:solidFill>
                  <a:schemeClr val="lt1"/>
                </a:solidFill>
              </a:defRPr>
            </a:lvl7pPr>
            <a:lvl8pPr lvl="7" algn="ctr">
              <a:spcBef>
                <a:spcPts val="0"/>
              </a:spcBef>
              <a:buClr>
                <a:schemeClr val="lt1"/>
              </a:buClr>
              <a:buSzPct val="100000"/>
              <a:defRPr sz="6000">
                <a:solidFill>
                  <a:schemeClr val="lt1"/>
                </a:solidFill>
              </a:defRPr>
            </a:lvl8pPr>
            <a:lvl9pPr lvl="8" algn="ctr">
              <a:spcBef>
                <a:spcPts val="0"/>
              </a:spcBef>
              <a:buClr>
                <a:schemeClr val="lt1"/>
              </a:buClr>
              <a:buSzPct val="100000"/>
              <a:defRPr sz="6000">
                <a:solidFill>
                  <a:schemeClr val="lt1"/>
                </a:solidFill>
              </a:defRPr>
            </a:lvl9pPr>
          </a:lstStyle>
          <a:p>
            <a:endParaRPr/>
          </a:p>
        </p:txBody>
      </p:sp>
      <p:sp>
        <p:nvSpPr>
          <p:cNvPr id="13" name="Shape 13"/>
          <p:cNvSpPr txBox="1">
            <a:spLocks noGrp="1"/>
          </p:cNvSpPr>
          <p:nvPr>
            <p:ph type="subTitle" idx="1"/>
          </p:nvPr>
        </p:nvSpPr>
        <p:spPr>
          <a:xfrm>
            <a:off x="411175" y="3398250"/>
            <a:ext cx="8282400" cy="1260600"/>
          </a:xfrm>
          <a:prstGeom prst="rect">
            <a:avLst/>
          </a:prstGeom>
        </p:spPr>
        <p:txBody>
          <a:bodyPr lIns="91425" tIns="91425" rIns="91425" bIns="91425" anchor="ctr" anchorCtr="0"/>
          <a:lstStyle>
            <a:lvl1pPr lvl="0" algn="ctr">
              <a:lnSpc>
                <a:spcPct val="100000"/>
              </a:lnSpc>
              <a:spcBef>
                <a:spcPts val="0"/>
              </a:spcBef>
              <a:spcAft>
                <a:spcPts val="0"/>
              </a:spcAft>
              <a:buSzPct val="100000"/>
              <a:buFont typeface="Oswald"/>
              <a:buNone/>
              <a:defRPr sz="3600">
                <a:latin typeface="Oswald"/>
                <a:ea typeface="Oswald"/>
                <a:cs typeface="Oswald"/>
                <a:sym typeface="Oswald"/>
              </a:defRPr>
            </a:lvl1pPr>
            <a:lvl2pPr lvl="1" algn="ctr">
              <a:lnSpc>
                <a:spcPct val="100000"/>
              </a:lnSpc>
              <a:spcBef>
                <a:spcPts val="0"/>
              </a:spcBef>
              <a:spcAft>
                <a:spcPts val="0"/>
              </a:spcAft>
              <a:buSzPct val="100000"/>
              <a:buFont typeface="Oswald"/>
              <a:buNone/>
              <a:defRPr sz="3600">
                <a:latin typeface="Oswald"/>
                <a:ea typeface="Oswald"/>
                <a:cs typeface="Oswald"/>
                <a:sym typeface="Oswald"/>
              </a:defRPr>
            </a:lvl2pPr>
            <a:lvl3pPr lvl="2" algn="ctr">
              <a:lnSpc>
                <a:spcPct val="100000"/>
              </a:lnSpc>
              <a:spcBef>
                <a:spcPts val="0"/>
              </a:spcBef>
              <a:spcAft>
                <a:spcPts val="0"/>
              </a:spcAft>
              <a:buSzPct val="100000"/>
              <a:buFont typeface="Oswald"/>
              <a:buNone/>
              <a:defRPr sz="3600">
                <a:latin typeface="Oswald"/>
                <a:ea typeface="Oswald"/>
                <a:cs typeface="Oswald"/>
                <a:sym typeface="Oswald"/>
              </a:defRPr>
            </a:lvl3pPr>
            <a:lvl4pPr lvl="3" algn="ctr">
              <a:lnSpc>
                <a:spcPct val="100000"/>
              </a:lnSpc>
              <a:spcBef>
                <a:spcPts val="0"/>
              </a:spcBef>
              <a:spcAft>
                <a:spcPts val="0"/>
              </a:spcAft>
              <a:buSzPct val="100000"/>
              <a:buFont typeface="Oswald"/>
              <a:buNone/>
              <a:defRPr sz="3600">
                <a:latin typeface="Oswald"/>
                <a:ea typeface="Oswald"/>
                <a:cs typeface="Oswald"/>
                <a:sym typeface="Oswald"/>
              </a:defRPr>
            </a:lvl4pPr>
            <a:lvl5pPr lvl="4" algn="ctr">
              <a:lnSpc>
                <a:spcPct val="100000"/>
              </a:lnSpc>
              <a:spcBef>
                <a:spcPts val="0"/>
              </a:spcBef>
              <a:spcAft>
                <a:spcPts val="0"/>
              </a:spcAft>
              <a:buSzPct val="100000"/>
              <a:buFont typeface="Oswald"/>
              <a:buNone/>
              <a:defRPr sz="3600">
                <a:latin typeface="Oswald"/>
                <a:ea typeface="Oswald"/>
                <a:cs typeface="Oswald"/>
                <a:sym typeface="Oswald"/>
              </a:defRPr>
            </a:lvl5pPr>
            <a:lvl6pPr lvl="5" algn="ctr">
              <a:lnSpc>
                <a:spcPct val="100000"/>
              </a:lnSpc>
              <a:spcBef>
                <a:spcPts val="0"/>
              </a:spcBef>
              <a:spcAft>
                <a:spcPts val="0"/>
              </a:spcAft>
              <a:buSzPct val="100000"/>
              <a:buFont typeface="Oswald"/>
              <a:buNone/>
              <a:defRPr sz="3600">
                <a:latin typeface="Oswald"/>
                <a:ea typeface="Oswald"/>
                <a:cs typeface="Oswald"/>
                <a:sym typeface="Oswald"/>
              </a:defRPr>
            </a:lvl6pPr>
            <a:lvl7pPr lvl="6" algn="ctr">
              <a:lnSpc>
                <a:spcPct val="100000"/>
              </a:lnSpc>
              <a:spcBef>
                <a:spcPts val="0"/>
              </a:spcBef>
              <a:spcAft>
                <a:spcPts val="0"/>
              </a:spcAft>
              <a:buSzPct val="100000"/>
              <a:buFont typeface="Oswald"/>
              <a:buNone/>
              <a:defRPr sz="3600">
                <a:latin typeface="Oswald"/>
                <a:ea typeface="Oswald"/>
                <a:cs typeface="Oswald"/>
                <a:sym typeface="Oswald"/>
              </a:defRPr>
            </a:lvl7pPr>
            <a:lvl8pPr lvl="7" algn="ctr">
              <a:lnSpc>
                <a:spcPct val="100000"/>
              </a:lnSpc>
              <a:spcBef>
                <a:spcPts val="0"/>
              </a:spcBef>
              <a:spcAft>
                <a:spcPts val="0"/>
              </a:spcAft>
              <a:buSzPct val="100000"/>
              <a:buFont typeface="Oswald"/>
              <a:buNone/>
              <a:defRPr sz="3600">
                <a:latin typeface="Oswald"/>
                <a:ea typeface="Oswald"/>
                <a:cs typeface="Oswald"/>
                <a:sym typeface="Oswald"/>
              </a:defRPr>
            </a:lvl8pPr>
            <a:lvl9pPr lvl="8" algn="ctr">
              <a:lnSpc>
                <a:spcPct val="100000"/>
              </a:lnSpc>
              <a:spcBef>
                <a:spcPts val="0"/>
              </a:spcBef>
              <a:spcAft>
                <a:spcPts val="0"/>
              </a:spcAft>
              <a:buSzPct val="100000"/>
              <a:buFont typeface="Oswald"/>
              <a:buNone/>
              <a:defRPr sz="3600">
                <a:latin typeface="Oswald"/>
                <a:ea typeface="Oswald"/>
                <a:cs typeface="Oswald"/>
                <a:sym typeface="Oswald"/>
              </a:defRPr>
            </a:lvl9pPr>
          </a:lstStyle>
          <a:p>
            <a:endParaRPr/>
          </a:p>
        </p:txBody>
      </p:sp>
      <p:sp>
        <p:nvSpPr>
          <p:cNvPr id="14" name="Shape 14"/>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56"/>
        <p:cNvGrpSpPr/>
        <p:nvPr/>
      </p:nvGrpSpPr>
      <p:grpSpPr>
        <a:xfrm>
          <a:off x="0" y="0"/>
          <a:ext cx="0" cy="0"/>
          <a:chOff x="0" y="0"/>
          <a:chExt cx="0" cy="0"/>
        </a:xfrm>
      </p:grpSpPr>
      <p:sp>
        <p:nvSpPr>
          <p:cNvPr id="57" name="Shape 57"/>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Shape 15"/>
        <p:cNvGrpSpPr/>
        <p:nvPr/>
      </p:nvGrpSpPr>
      <p:grpSpPr>
        <a:xfrm>
          <a:off x="0" y="0"/>
          <a:ext cx="0" cy="0"/>
          <a:chOff x="0" y="0"/>
          <a:chExt cx="0" cy="0"/>
        </a:xfrm>
      </p:grpSpPr>
      <p:sp>
        <p:nvSpPr>
          <p:cNvPr id="16" name="Shape 16"/>
          <p:cNvSpPr/>
          <p:nvPr/>
        </p:nvSpPr>
        <p:spPr>
          <a:xfrm>
            <a:off x="0" y="1567350"/>
            <a:ext cx="9144000" cy="2008800"/>
          </a:xfrm>
          <a:prstGeom prst="rect">
            <a:avLst/>
          </a:prstGeom>
          <a:solidFill>
            <a:schemeClr val="dk1"/>
          </a:solidFill>
          <a:ln>
            <a:noFill/>
          </a:ln>
        </p:spPr>
        <p:txBody>
          <a:bodyPr lIns="91425" tIns="91425" rIns="91425" bIns="91425" anchor="ctr" anchorCtr="0">
            <a:noAutofit/>
          </a:bodyPr>
          <a:lstStyle/>
          <a:p>
            <a:pPr lvl="0">
              <a:spcBef>
                <a:spcPts val="0"/>
              </a:spcBef>
              <a:buNone/>
            </a:pPr>
            <a:endParaRPr/>
          </a:p>
        </p:txBody>
      </p:sp>
      <p:sp>
        <p:nvSpPr>
          <p:cNvPr id="17" name="Shape 17"/>
          <p:cNvSpPr txBox="1">
            <a:spLocks noGrp="1"/>
          </p:cNvSpPr>
          <p:nvPr>
            <p:ph type="title"/>
          </p:nvPr>
        </p:nvSpPr>
        <p:spPr>
          <a:xfrm>
            <a:off x="430800" y="1889700"/>
            <a:ext cx="8282400" cy="1516500"/>
          </a:xfrm>
          <a:prstGeom prst="rect">
            <a:avLst/>
          </a:prstGeom>
        </p:spPr>
        <p:txBody>
          <a:bodyPr lIns="91425" tIns="91425" rIns="91425" bIns="91425" anchor="ctr" anchorCtr="0"/>
          <a:lstStyle>
            <a:lvl1pPr lvl="0" algn="ctr">
              <a:spcBef>
                <a:spcPts val="0"/>
              </a:spcBef>
              <a:buClr>
                <a:schemeClr val="lt1"/>
              </a:buClr>
              <a:buSzPct val="100000"/>
              <a:defRPr sz="3600">
                <a:solidFill>
                  <a:schemeClr val="lt1"/>
                </a:solidFill>
              </a:defRPr>
            </a:lvl1pPr>
            <a:lvl2pPr lvl="1" algn="ctr">
              <a:spcBef>
                <a:spcPts val="0"/>
              </a:spcBef>
              <a:buClr>
                <a:schemeClr val="lt1"/>
              </a:buClr>
              <a:buSzPct val="100000"/>
              <a:defRPr sz="3600">
                <a:solidFill>
                  <a:schemeClr val="lt1"/>
                </a:solidFill>
              </a:defRPr>
            </a:lvl2pPr>
            <a:lvl3pPr lvl="2" algn="ctr">
              <a:spcBef>
                <a:spcPts val="0"/>
              </a:spcBef>
              <a:buClr>
                <a:schemeClr val="lt1"/>
              </a:buClr>
              <a:buSzPct val="100000"/>
              <a:defRPr sz="3600">
                <a:solidFill>
                  <a:schemeClr val="lt1"/>
                </a:solidFill>
              </a:defRPr>
            </a:lvl3pPr>
            <a:lvl4pPr lvl="3" algn="ctr">
              <a:spcBef>
                <a:spcPts val="0"/>
              </a:spcBef>
              <a:buClr>
                <a:schemeClr val="lt1"/>
              </a:buClr>
              <a:buSzPct val="100000"/>
              <a:defRPr sz="3600">
                <a:solidFill>
                  <a:schemeClr val="lt1"/>
                </a:solidFill>
              </a:defRPr>
            </a:lvl4pPr>
            <a:lvl5pPr lvl="4" algn="ctr">
              <a:spcBef>
                <a:spcPts val="0"/>
              </a:spcBef>
              <a:buClr>
                <a:schemeClr val="lt1"/>
              </a:buClr>
              <a:buSzPct val="100000"/>
              <a:defRPr sz="3600">
                <a:solidFill>
                  <a:schemeClr val="lt1"/>
                </a:solidFill>
              </a:defRPr>
            </a:lvl5pPr>
            <a:lvl6pPr lvl="5" algn="ctr">
              <a:spcBef>
                <a:spcPts val="0"/>
              </a:spcBef>
              <a:buClr>
                <a:schemeClr val="lt1"/>
              </a:buClr>
              <a:buSzPct val="100000"/>
              <a:defRPr sz="3600">
                <a:solidFill>
                  <a:schemeClr val="lt1"/>
                </a:solidFill>
              </a:defRPr>
            </a:lvl6pPr>
            <a:lvl7pPr lvl="6" algn="ctr">
              <a:spcBef>
                <a:spcPts val="0"/>
              </a:spcBef>
              <a:buClr>
                <a:schemeClr val="lt1"/>
              </a:buClr>
              <a:buSzPct val="100000"/>
              <a:defRPr sz="3600">
                <a:solidFill>
                  <a:schemeClr val="lt1"/>
                </a:solidFill>
              </a:defRPr>
            </a:lvl7pPr>
            <a:lvl8pPr lvl="7" algn="ctr">
              <a:spcBef>
                <a:spcPts val="0"/>
              </a:spcBef>
              <a:buClr>
                <a:schemeClr val="lt1"/>
              </a:buClr>
              <a:buSzPct val="100000"/>
              <a:defRPr sz="3600">
                <a:solidFill>
                  <a:schemeClr val="lt1"/>
                </a:solidFill>
              </a:defRPr>
            </a:lvl8pPr>
            <a:lvl9pPr lvl="8" algn="ctr">
              <a:spcBef>
                <a:spcPts val="0"/>
              </a:spcBef>
              <a:buClr>
                <a:schemeClr val="lt1"/>
              </a:buClr>
              <a:buSzPct val="100000"/>
              <a:defRPr sz="3600">
                <a:solidFill>
                  <a:schemeClr val="lt1"/>
                </a:solidFill>
              </a:defRPr>
            </a:lvl9pPr>
          </a:lstStyle>
          <a:p>
            <a:endParaRPr/>
          </a:p>
        </p:txBody>
      </p:sp>
      <p:sp>
        <p:nvSpPr>
          <p:cNvPr id="18" name="Shape 18"/>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ColTx">
  <p:cSld name="Title and two columns">
    <p:spTree>
      <p:nvGrpSpPr>
        <p:cNvPr id="1" name="Shape 24"/>
        <p:cNvGrpSpPr/>
        <p:nvPr/>
      </p:nvGrpSpPr>
      <p:grpSpPr>
        <a:xfrm>
          <a:off x="0" y="0"/>
          <a:ext cx="0" cy="0"/>
          <a:chOff x="0" y="0"/>
          <a:chExt cx="0" cy="0"/>
        </a:xfrm>
      </p:grpSpPr>
      <p:cxnSp>
        <p:nvCxnSpPr>
          <p:cNvPr id="25" name="Shape 25"/>
          <p:cNvCxnSpPr/>
          <p:nvPr/>
        </p:nvCxnSpPr>
        <p:spPr>
          <a:xfrm>
            <a:off x="429200" y="1275577"/>
            <a:ext cx="614100" cy="0"/>
          </a:xfrm>
          <a:prstGeom prst="straightConnector1">
            <a:avLst/>
          </a:prstGeom>
          <a:noFill/>
          <a:ln w="19050" cap="flat" cmpd="sng">
            <a:solidFill>
              <a:schemeClr val="dk2"/>
            </a:solidFill>
            <a:prstDash val="lgDash"/>
            <a:round/>
            <a:headEnd type="none" w="med" len="med"/>
            <a:tailEnd type="none" w="med" len="med"/>
          </a:ln>
        </p:spPr>
      </p:cxnSp>
      <p:sp>
        <p:nvSpPr>
          <p:cNvPr id="26" name="Shape 26"/>
          <p:cNvSpPr txBox="1">
            <a:spLocks noGrp="1"/>
          </p:cNvSpPr>
          <p:nvPr>
            <p:ph type="title"/>
          </p:nvPr>
        </p:nvSpPr>
        <p:spPr>
          <a:xfrm>
            <a:off x="311700" y="372500"/>
            <a:ext cx="8520600" cy="733500"/>
          </a:xfrm>
          <a:prstGeom prst="rect">
            <a:avLst/>
          </a:prstGeom>
        </p:spPr>
        <p:txBody>
          <a:bodyPr lIns="91425" tIns="91425" rIns="91425" bIns="91425" anchor="b"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7" name="Shape 27"/>
          <p:cNvSpPr txBox="1">
            <a:spLocks noGrp="1"/>
          </p:cNvSpPr>
          <p:nvPr>
            <p:ph type="body" idx="1"/>
          </p:nvPr>
        </p:nvSpPr>
        <p:spPr>
          <a:xfrm>
            <a:off x="311700" y="1468825"/>
            <a:ext cx="3999900" cy="3099900"/>
          </a:xfrm>
          <a:prstGeom prst="rect">
            <a:avLst/>
          </a:prstGeom>
        </p:spPr>
        <p:txBody>
          <a:bodyPr lIns="91425" tIns="91425" rIns="91425" bIns="91425" anchor="t" anchorCtr="0"/>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endParaRPr/>
          </a:p>
        </p:txBody>
      </p:sp>
      <p:sp>
        <p:nvSpPr>
          <p:cNvPr id="28" name="Shape 28"/>
          <p:cNvSpPr txBox="1">
            <a:spLocks noGrp="1"/>
          </p:cNvSpPr>
          <p:nvPr>
            <p:ph type="body" idx="2"/>
          </p:nvPr>
        </p:nvSpPr>
        <p:spPr>
          <a:xfrm>
            <a:off x="4832400" y="1468825"/>
            <a:ext cx="3999900" cy="3099900"/>
          </a:xfrm>
          <a:prstGeom prst="rect">
            <a:avLst/>
          </a:prstGeom>
        </p:spPr>
        <p:txBody>
          <a:bodyPr lIns="91425" tIns="91425" rIns="91425" bIns="91425" anchor="t" anchorCtr="0"/>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endParaRPr/>
          </a:p>
        </p:txBody>
      </p:sp>
      <p:sp>
        <p:nvSpPr>
          <p:cNvPr id="29" name="Shape 29"/>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30"/>
        <p:cNvGrpSpPr/>
        <p:nvPr/>
      </p:nvGrpSpPr>
      <p:grpSpPr>
        <a:xfrm>
          <a:off x="0" y="0"/>
          <a:ext cx="0" cy="0"/>
          <a:chOff x="0" y="0"/>
          <a:chExt cx="0" cy="0"/>
        </a:xfrm>
      </p:grpSpPr>
      <p:sp>
        <p:nvSpPr>
          <p:cNvPr id="31" name="Shape 31"/>
          <p:cNvSpPr txBox="1">
            <a:spLocks noGrp="1"/>
          </p:cNvSpPr>
          <p:nvPr>
            <p:ph type="title"/>
          </p:nvPr>
        </p:nvSpPr>
        <p:spPr>
          <a:xfrm>
            <a:off x="311700" y="372500"/>
            <a:ext cx="8520600" cy="733500"/>
          </a:xfrm>
          <a:prstGeom prst="rect">
            <a:avLst/>
          </a:prstGeom>
        </p:spPr>
        <p:txBody>
          <a:bodyPr lIns="91425" tIns="91425" rIns="91425" bIns="91425" anchor="b"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32" name="Shape 32"/>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cSld name="One column text">
    <p:spTree>
      <p:nvGrpSpPr>
        <p:cNvPr id="1" name="Shape 33"/>
        <p:cNvGrpSpPr/>
        <p:nvPr/>
      </p:nvGrpSpPr>
      <p:grpSpPr>
        <a:xfrm>
          <a:off x="0" y="0"/>
          <a:ext cx="0" cy="0"/>
          <a:chOff x="0" y="0"/>
          <a:chExt cx="0" cy="0"/>
        </a:xfrm>
      </p:grpSpPr>
      <p:cxnSp>
        <p:nvCxnSpPr>
          <p:cNvPr id="34" name="Shape 34"/>
          <p:cNvCxnSpPr/>
          <p:nvPr/>
        </p:nvCxnSpPr>
        <p:spPr>
          <a:xfrm>
            <a:off x="418675" y="1457787"/>
            <a:ext cx="614100" cy="0"/>
          </a:xfrm>
          <a:prstGeom prst="straightConnector1">
            <a:avLst/>
          </a:prstGeom>
          <a:noFill/>
          <a:ln w="19050" cap="flat" cmpd="sng">
            <a:solidFill>
              <a:schemeClr val="dk2"/>
            </a:solidFill>
            <a:prstDash val="lgDash"/>
            <a:round/>
            <a:headEnd type="none" w="med" len="med"/>
            <a:tailEnd type="none" w="med" len="med"/>
          </a:ln>
        </p:spPr>
      </p:cxnSp>
      <p:sp>
        <p:nvSpPr>
          <p:cNvPr id="35" name="Shape 35"/>
          <p:cNvSpPr txBox="1">
            <a:spLocks noGrp="1"/>
          </p:cNvSpPr>
          <p:nvPr>
            <p:ph type="title"/>
          </p:nvPr>
        </p:nvSpPr>
        <p:spPr>
          <a:xfrm>
            <a:off x="311700" y="631800"/>
            <a:ext cx="2808000" cy="755700"/>
          </a:xfrm>
          <a:prstGeom prst="rect">
            <a:avLst/>
          </a:prstGeom>
        </p:spPr>
        <p:txBody>
          <a:bodyPr lIns="91425" tIns="91425" rIns="91425" bIns="91425" anchor="b" anchorCtr="0"/>
          <a:lstStyle>
            <a:lvl1pPr lvl="0">
              <a:spcBef>
                <a:spcPts val="0"/>
              </a:spcBef>
              <a:buSzPct val="100000"/>
              <a:defRPr sz="2400"/>
            </a:lvl1pPr>
            <a:lvl2pPr lvl="1">
              <a:spcBef>
                <a:spcPts val="0"/>
              </a:spcBef>
              <a:buSzPct val="100000"/>
              <a:defRPr sz="2400"/>
            </a:lvl2pPr>
            <a:lvl3pPr lvl="2">
              <a:spcBef>
                <a:spcPts val="0"/>
              </a:spcBef>
              <a:buSzPct val="100000"/>
              <a:defRPr sz="2400"/>
            </a:lvl3pPr>
            <a:lvl4pPr lvl="3">
              <a:spcBef>
                <a:spcPts val="0"/>
              </a:spcBef>
              <a:buSzPct val="100000"/>
              <a:defRPr sz="2400"/>
            </a:lvl4pPr>
            <a:lvl5pPr lvl="4">
              <a:spcBef>
                <a:spcPts val="0"/>
              </a:spcBef>
              <a:buSzPct val="100000"/>
              <a:defRPr sz="2400"/>
            </a:lvl5pPr>
            <a:lvl6pPr lvl="5">
              <a:spcBef>
                <a:spcPts val="0"/>
              </a:spcBef>
              <a:buSzPct val="100000"/>
              <a:defRPr sz="2400"/>
            </a:lvl6pPr>
            <a:lvl7pPr lvl="6">
              <a:spcBef>
                <a:spcPts val="0"/>
              </a:spcBef>
              <a:buSzPct val="100000"/>
              <a:defRPr sz="2400"/>
            </a:lvl7pPr>
            <a:lvl8pPr lvl="7">
              <a:spcBef>
                <a:spcPts val="0"/>
              </a:spcBef>
              <a:buSzPct val="100000"/>
              <a:defRPr sz="2400"/>
            </a:lvl8pPr>
            <a:lvl9pPr lvl="8">
              <a:spcBef>
                <a:spcPts val="0"/>
              </a:spcBef>
              <a:buSzPct val="100000"/>
              <a:defRPr sz="2400"/>
            </a:lvl9pPr>
          </a:lstStyle>
          <a:p>
            <a:endParaRPr/>
          </a:p>
        </p:txBody>
      </p:sp>
      <p:sp>
        <p:nvSpPr>
          <p:cNvPr id="36" name="Shape 36"/>
          <p:cNvSpPr txBox="1">
            <a:spLocks noGrp="1"/>
          </p:cNvSpPr>
          <p:nvPr>
            <p:ph type="body" idx="1"/>
          </p:nvPr>
        </p:nvSpPr>
        <p:spPr>
          <a:xfrm>
            <a:off x="311700" y="1618203"/>
            <a:ext cx="2808000" cy="2950800"/>
          </a:xfrm>
          <a:prstGeom prst="rect">
            <a:avLst/>
          </a:prstGeom>
        </p:spPr>
        <p:txBody>
          <a:bodyPr lIns="91425" tIns="91425" rIns="91425" bIns="91425" anchor="t" anchorCtr="0"/>
          <a:lstStyle>
            <a:lvl1pPr lvl="0">
              <a:spcBef>
                <a:spcPts val="0"/>
              </a:spcBef>
              <a:buSzPct val="100000"/>
              <a:defRPr sz="12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endParaRPr/>
          </a:p>
        </p:txBody>
      </p:sp>
      <p:sp>
        <p:nvSpPr>
          <p:cNvPr id="37" name="Shape 37"/>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cSld name="Main point">
    <p:bg>
      <p:bgPr>
        <a:solidFill>
          <a:schemeClr val="lt2"/>
        </a:solidFill>
        <a:effectLst/>
      </p:bgPr>
    </p:bg>
    <p:spTree>
      <p:nvGrpSpPr>
        <p:cNvPr id="1" name="Shape 38"/>
        <p:cNvGrpSpPr/>
        <p:nvPr/>
      </p:nvGrpSpPr>
      <p:grpSpPr>
        <a:xfrm>
          <a:off x="0" y="0"/>
          <a:ext cx="0" cy="0"/>
          <a:chOff x="0" y="0"/>
          <a:chExt cx="0" cy="0"/>
        </a:xfrm>
      </p:grpSpPr>
      <p:sp>
        <p:nvSpPr>
          <p:cNvPr id="39" name="Shape 39"/>
          <p:cNvSpPr txBox="1">
            <a:spLocks noGrp="1"/>
          </p:cNvSpPr>
          <p:nvPr>
            <p:ph type="title"/>
          </p:nvPr>
        </p:nvSpPr>
        <p:spPr>
          <a:xfrm>
            <a:off x="490250" y="528900"/>
            <a:ext cx="5678100" cy="4085700"/>
          </a:xfrm>
          <a:prstGeom prst="rect">
            <a:avLst/>
          </a:prstGeom>
        </p:spPr>
        <p:txBody>
          <a:bodyPr lIns="91425" tIns="91425" rIns="91425" bIns="91425" anchor="ctr" anchorCtr="0"/>
          <a:lstStyle>
            <a:lvl1pPr lvl="0">
              <a:spcBef>
                <a:spcPts val="0"/>
              </a:spcBef>
              <a:buClr>
                <a:schemeClr val="lt1"/>
              </a:buClr>
              <a:buSzPct val="100000"/>
              <a:defRPr sz="5400">
                <a:solidFill>
                  <a:schemeClr val="lt1"/>
                </a:solidFill>
              </a:defRPr>
            </a:lvl1pPr>
            <a:lvl2pPr lvl="1">
              <a:spcBef>
                <a:spcPts val="0"/>
              </a:spcBef>
              <a:buClr>
                <a:schemeClr val="lt1"/>
              </a:buClr>
              <a:buSzPct val="100000"/>
              <a:defRPr sz="5400">
                <a:solidFill>
                  <a:schemeClr val="lt1"/>
                </a:solidFill>
              </a:defRPr>
            </a:lvl2pPr>
            <a:lvl3pPr lvl="2">
              <a:spcBef>
                <a:spcPts val="0"/>
              </a:spcBef>
              <a:buClr>
                <a:schemeClr val="lt1"/>
              </a:buClr>
              <a:buSzPct val="100000"/>
              <a:defRPr sz="5400">
                <a:solidFill>
                  <a:schemeClr val="lt1"/>
                </a:solidFill>
              </a:defRPr>
            </a:lvl3pPr>
            <a:lvl4pPr lvl="3">
              <a:spcBef>
                <a:spcPts val="0"/>
              </a:spcBef>
              <a:buClr>
                <a:schemeClr val="lt1"/>
              </a:buClr>
              <a:buSzPct val="100000"/>
              <a:defRPr sz="5400">
                <a:solidFill>
                  <a:schemeClr val="lt1"/>
                </a:solidFill>
              </a:defRPr>
            </a:lvl4pPr>
            <a:lvl5pPr lvl="4">
              <a:spcBef>
                <a:spcPts val="0"/>
              </a:spcBef>
              <a:buClr>
                <a:schemeClr val="lt1"/>
              </a:buClr>
              <a:buSzPct val="100000"/>
              <a:defRPr sz="5400">
                <a:solidFill>
                  <a:schemeClr val="lt1"/>
                </a:solidFill>
              </a:defRPr>
            </a:lvl5pPr>
            <a:lvl6pPr lvl="5">
              <a:spcBef>
                <a:spcPts val="0"/>
              </a:spcBef>
              <a:buClr>
                <a:schemeClr val="lt1"/>
              </a:buClr>
              <a:buSzPct val="100000"/>
              <a:defRPr sz="5400">
                <a:solidFill>
                  <a:schemeClr val="lt1"/>
                </a:solidFill>
              </a:defRPr>
            </a:lvl6pPr>
            <a:lvl7pPr lvl="6">
              <a:spcBef>
                <a:spcPts val="0"/>
              </a:spcBef>
              <a:buClr>
                <a:schemeClr val="lt1"/>
              </a:buClr>
              <a:buSzPct val="100000"/>
              <a:defRPr sz="5400">
                <a:solidFill>
                  <a:schemeClr val="lt1"/>
                </a:solidFill>
              </a:defRPr>
            </a:lvl7pPr>
            <a:lvl8pPr lvl="7">
              <a:spcBef>
                <a:spcPts val="0"/>
              </a:spcBef>
              <a:buClr>
                <a:schemeClr val="lt1"/>
              </a:buClr>
              <a:buSzPct val="100000"/>
              <a:defRPr sz="5400">
                <a:solidFill>
                  <a:schemeClr val="lt1"/>
                </a:solidFill>
              </a:defRPr>
            </a:lvl8pPr>
            <a:lvl9pPr lvl="8">
              <a:spcBef>
                <a:spcPts val="0"/>
              </a:spcBef>
              <a:buClr>
                <a:schemeClr val="lt1"/>
              </a:buClr>
              <a:buSzPct val="100000"/>
              <a:defRPr sz="5400">
                <a:solidFill>
                  <a:schemeClr val="lt1"/>
                </a:solidFill>
              </a:defRPr>
            </a:lvl9pPr>
          </a:lstStyle>
          <a:p>
            <a:endParaRPr/>
          </a:p>
        </p:txBody>
      </p:sp>
      <p:sp>
        <p:nvSpPr>
          <p:cNvPr id="40" name="Shape 40"/>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solidFill>
                  <a:schemeClr val="lt1"/>
                </a:solidFill>
              </a:rPr>
              <a:t>‹#›</a:t>
            </a:fld>
            <a:endParaRPr lang="en">
              <a:solidFill>
                <a:schemeClr val="lt1"/>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cSld name="Section title and description">
    <p:bg>
      <p:bgPr>
        <a:solidFill>
          <a:schemeClr val="dk1"/>
        </a:solidFill>
        <a:effectLst/>
      </p:bgPr>
    </p:bg>
    <p:spTree>
      <p:nvGrpSpPr>
        <p:cNvPr id="1" name="Shape 41"/>
        <p:cNvGrpSpPr/>
        <p:nvPr/>
      </p:nvGrpSpPr>
      <p:grpSpPr>
        <a:xfrm>
          <a:off x="0" y="0"/>
          <a:ext cx="0" cy="0"/>
          <a:chOff x="0" y="0"/>
          <a:chExt cx="0" cy="0"/>
        </a:xfrm>
      </p:grpSpPr>
      <p:sp>
        <p:nvSpPr>
          <p:cNvPr id="42" name="Shape 42"/>
          <p:cNvSpPr/>
          <p:nvPr/>
        </p:nvSpPr>
        <p:spPr>
          <a:xfrm>
            <a:off x="4572000" y="175"/>
            <a:ext cx="4572000" cy="5143500"/>
          </a:xfrm>
          <a:prstGeom prst="rect">
            <a:avLst/>
          </a:prstGeom>
          <a:solidFill>
            <a:schemeClr val="lt1"/>
          </a:solidFill>
          <a:ln>
            <a:noFill/>
          </a:ln>
        </p:spPr>
        <p:txBody>
          <a:bodyPr lIns="91425" tIns="91425" rIns="91425" bIns="91425" anchor="ctr" anchorCtr="0">
            <a:noAutofit/>
          </a:bodyPr>
          <a:lstStyle/>
          <a:p>
            <a:pPr lvl="0">
              <a:spcBef>
                <a:spcPts val="0"/>
              </a:spcBef>
              <a:buNone/>
            </a:pPr>
            <a:endParaRPr/>
          </a:p>
        </p:txBody>
      </p:sp>
      <p:cxnSp>
        <p:nvCxnSpPr>
          <p:cNvPr id="43" name="Shape 43"/>
          <p:cNvCxnSpPr/>
          <p:nvPr/>
        </p:nvCxnSpPr>
        <p:spPr>
          <a:xfrm>
            <a:off x="5029675" y="4495500"/>
            <a:ext cx="577200" cy="0"/>
          </a:xfrm>
          <a:prstGeom prst="straightConnector1">
            <a:avLst/>
          </a:prstGeom>
          <a:noFill/>
          <a:ln w="19050" cap="flat" cmpd="sng">
            <a:solidFill>
              <a:schemeClr val="dk1"/>
            </a:solidFill>
            <a:prstDash val="lgDash"/>
            <a:round/>
            <a:headEnd type="none" w="med" len="med"/>
            <a:tailEnd type="none" w="med" len="med"/>
          </a:ln>
        </p:spPr>
      </p:cxnSp>
      <p:sp>
        <p:nvSpPr>
          <p:cNvPr id="44" name="Shape 44"/>
          <p:cNvSpPr txBox="1">
            <a:spLocks noGrp="1"/>
          </p:cNvSpPr>
          <p:nvPr>
            <p:ph type="title"/>
          </p:nvPr>
        </p:nvSpPr>
        <p:spPr>
          <a:xfrm>
            <a:off x="265500" y="1078750"/>
            <a:ext cx="4045200" cy="1789200"/>
          </a:xfrm>
          <a:prstGeom prst="rect">
            <a:avLst/>
          </a:prstGeom>
        </p:spPr>
        <p:txBody>
          <a:bodyPr lIns="91425" tIns="91425" rIns="91425" bIns="91425" anchor="b" anchorCtr="0"/>
          <a:lstStyle>
            <a:lvl1pPr lvl="0" algn="ctr">
              <a:spcBef>
                <a:spcPts val="0"/>
              </a:spcBef>
              <a:buClr>
                <a:schemeClr val="lt1"/>
              </a:buClr>
              <a:buSzPct val="100000"/>
              <a:defRPr sz="4600">
                <a:solidFill>
                  <a:schemeClr val="lt1"/>
                </a:solidFill>
              </a:defRPr>
            </a:lvl1pPr>
            <a:lvl2pPr lvl="1" algn="ctr">
              <a:spcBef>
                <a:spcPts val="0"/>
              </a:spcBef>
              <a:buClr>
                <a:schemeClr val="lt1"/>
              </a:buClr>
              <a:buSzPct val="100000"/>
              <a:defRPr sz="4600">
                <a:solidFill>
                  <a:schemeClr val="lt1"/>
                </a:solidFill>
              </a:defRPr>
            </a:lvl2pPr>
            <a:lvl3pPr lvl="2" algn="ctr">
              <a:spcBef>
                <a:spcPts val="0"/>
              </a:spcBef>
              <a:buClr>
                <a:schemeClr val="lt1"/>
              </a:buClr>
              <a:buSzPct val="100000"/>
              <a:defRPr sz="4600">
                <a:solidFill>
                  <a:schemeClr val="lt1"/>
                </a:solidFill>
              </a:defRPr>
            </a:lvl3pPr>
            <a:lvl4pPr lvl="3" algn="ctr">
              <a:spcBef>
                <a:spcPts val="0"/>
              </a:spcBef>
              <a:buClr>
                <a:schemeClr val="lt1"/>
              </a:buClr>
              <a:buSzPct val="100000"/>
              <a:defRPr sz="4600">
                <a:solidFill>
                  <a:schemeClr val="lt1"/>
                </a:solidFill>
              </a:defRPr>
            </a:lvl4pPr>
            <a:lvl5pPr lvl="4" algn="ctr">
              <a:spcBef>
                <a:spcPts val="0"/>
              </a:spcBef>
              <a:buClr>
                <a:schemeClr val="lt1"/>
              </a:buClr>
              <a:buSzPct val="100000"/>
              <a:defRPr sz="4600">
                <a:solidFill>
                  <a:schemeClr val="lt1"/>
                </a:solidFill>
              </a:defRPr>
            </a:lvl5pPr>
            <a:lvl6pPr lvl="5" algn="ctr">
              <a:spcBef>
                <a:spcPts val="0"/>
              </a:spcBef>
              <a:buClr>
                <a:schemeClr val="lt1"/>
              </a:buClr>
              <a:buSzPct val="100000"/>
              <a:defRPr sz="4600">
                <a:solidFill>
                  <a:schemeClr val="lt1"/>
                </a:solidFill>
              </a:defRPr>
            </a:lvl6pPr>
            <a:lvl7pPr lvl="6" algn="ctr">
              <a:spcBef>
                <a:spcPts val="0"/>
              </a:spcBef>
              <a:buClr>
                <a:schemeClr val="lt1"/>
              </a:buClr>
              <a:buSzPct val="100000"/>
              <a:defRPr sz="4600">
                <a:solidFill>
                  <a:schemeClr val="lt1"/>
                </a:solidFill>
              </a:defRPr>
            </a:lvl7pPr>
            <a:lvl8pPr lvl="7" algn="ctr">
              <a:spcBef>
                <a:spcPts val="0"/>
              </a:spcBef>
              <a:buClr>
                <a:schemeClr val="lt1"/>
              </a:buClr>
              <a:buSzPct val="100000"/>
              <a:defRPr sz="4600">
                <a:solidFill>
                  <a:schemeClr val="lt1"/>
                </a:solidFill>
              </a:defRPr>
            </a:lvl8pPr>
            <a:lvl9pPr lvl="8" algn="ctr">
              <a:spcBef>
                <a:spcPts val="0"/>
              </a:spcBef>
              <a:buClr>
                <a:schemeClr val="lt1"/>
              </a:buClr>
              <a:buSzPct val="100000"/>
              <a:defRPr sz="4600">
                <a:solidFill>
                  <a:schemeClr val="lt1"/>
                </a:solidFill>
              </a:defRPr>
            </a:lvl9pPr>
          </a:lstStyle>
          <a:p>
            <a:endParaRPr/>
          </a:p>
        </p:txBody>
      </p:sp>
      <p:sp>
        <p:nvSpPr>
          <p:cNvPr id="45" name="Shape 45"/>
          <p:cNvSpPr txBox="1">
            <a:spLocks noGrp="1"/>
          </p:cNvSpPr>
          <p:nvPr>
            <p:ph type="subTitle" idx="1"/>
          </p:nvPr>
        </p:nvSpPr>
        <p:spPr>
          <a:xfrm>
            <a:off x="265500" y="2921400"/>
            <a:ext cx="4045200" cy="1345500"/>
          </a:xfrm>
          <a:prstGeom prst="rect">
            <a:avLst/>
          </a:prstGeom>
        </p:spPr>
        <p:txBody>
          <a:bodyPr lIns="91425" tIns="91425" rIns="91425" bIns="91425" anchor="t" anchorCtr="0"/>
          <a:lstStyle>
            <a:lvl1pPr lvl="0" algn="ctr">
              <a:lnSpc>
                <a:spcPct val="100000"/>
              </a:lnSpc>
              <a:spcBef>
                <a:spcPts val="0"/>
              </a:spcBef>
              <a:spcAft>
                <a:spcPts val="0"/>
              </a:spcAft>
              <a:buClr>
                <a:schemeClr val="lt1"/>
              </a:buClr>
              <a:buSzPct val="100000"/>
              <a:buNone/>
              <a:defRPr sz="1900">
                <a:solidFill>
                  <a:schemeClr val="lt1"/>
                </a:solidFill>
              </a:defRPr>
            </a:lvl1pPr>
            <a:lvl2pPr lvl="1" algn="ctr">
              <a:lnSpc>
                <a:spcPct val="100000"/>
              </a:lnSpc>
              <a:spcBef>
                <a:spcPts val="0"/>
              </a:spcBef>
              <a:spcAft>
                <a:spcPts val="0"/>
              </a:spcAft>
              <a:buClr>
                <a:schemeClr val="lt1"/>
              </a:buClr>
              <a:buSzPct val="100000"/>
              <a:buNone/>
              <a:defRPr sz="1900">
                <a:solidFill>
                  <a:schemeClr val="lt1"/>
                </a:solidFill>
              </a:defRPr>
            </a:lvl2pPr>
            <a:lvl3pPr lvl="2" algn="ctr">
              <a:lnSpc>
                <a:spcPct val="100000"/>
              </a:lnSpc>
              <a:spcBef>
                <a:spcPts val="0"/>
              </a:spcBef>
              <a:spcAft>
                <a:spcPts val="0"/>
              </a:spcAft>
              <a:buClr>
                <a:schemeClr val="lt1"/>
              </a:buClr>
              <a:buSzPct val="100000"/>
              <a:buNone/>
              <a:defRPr sz="1900">
                <a:solidFill>
                  <a:schemeClr val="lt1"/>
                </a:solidFill>
              </a:defRPr>
            </a:lvl3pPr>
            <a:lvl4pPr lvl="3" algn="ctr">
              <a:lnSpc>
                <a:spcPct val="100000"/>
              </a:lnSpc>
              <a:spcBef>
                <a:spcPts val="0"/>
              </a:spcBef>
              <a:spcAft>
                <a:spcPts val="0"/>
              </a:spcAft>
              <a:buClr>
                <a:schemeClr val="lt1"/>
              </a:buClr>
              <a:buSzPct val="100000"/>
              <a:buNone/>
              <a:defRPr sz="1900">
                <a:solidFill>
                  <a:schemeClr val="lt1"/>
                </a:solidFill>
              </a:defRPr>
            </a:lvl4pPr>
            <a:lvl5pPr lvl="4" algn="ctr">
              <a:lnSpc>
                <a:spcPct val="100000"/>
              </a:lnSpc>
              <a:spcBef>
                <a:spcPts val="0"/>
              </a:spcBef>
              <a:spcAft>
                <a:spcPts val="0"/>
              </a:spcAft>
              <a:buClr>
                <a:schemeClr val="lt1"/>
              </a:buClr>
              <a:buSzPct val="100000"/>
              <a:buNone/>
              <a:defRPr sz="1900">
                <a:solidFill>
                  <a:schemeClr val="lt1"/>
                </a:solidFill>
              </a:defRPr>
            </a:lvl5pPr>
            <a:lvl6pPr lvl="5" algn="ctr">
              <a:lnSpc>
                <a:spcPct val="100000"/>
              </a:lnSpc>
              <a:spcBef>
                <a:spcPts val="0"/>
              </a:spcBef>
              <a:spcAft>
                <a:spcPts val="0"/>
              </a:spcAft>
              <a:buClr>
                <a:schemeClr val="lt1"/>
              </a:buClr>
              <a:buSzPct val="100000"/>
              <a:buNone/>
              <a:defRPr sz="1900">
                <a:solidFill>
                  <a:schemeClr val="lt1"/>
                </a:solidFill>
              </a:defRPr>
            </a:lvl6pPr>
            <a:lvl7pPr lvl="6" algn="ctr">
              <a:lnSpc>
                <a:spcPct val="100000"/>
              </a:lnSpc>
              <a:spcBef>
                <a:spcPts val="0"/>
              </a:spcBef>
              <a:spcAft>
                <a:spcPts val="0"/>
              </a:spcAft>
              <a:buClr>
                <a:schemeClr val="lt1"/>
              </a:buClr>
              <a:buSzPct val="100000"/>
              <a:buNone/>
              <a:defRPr sz="1900">
                <a:solidFill>
                  <a:schemeClr val="lt1"/>
                </a:solidFill>
              </a:defRPr>
            </a:lvl7pPr>
            <a:lvl8pPr lvl="7" algn="ctr">
              <a:lnSpc>
                <a:spcPct val="100000"/>
              </a:lnSpc>
              <a:spcBef>
                <a:spcPts val="0"/>
              </a:spcBef>
              <a:spcAft>
                <a:spcPts val="0"/>
              </a:spcAft>
              <a:buClr>
                <a:schemeClr val="lt1"/>
              </a:buClr>
              <a:buSzPct val="100000"/>
              <a:buNone/>
              <a:defRPr sz="1900">
                <a:solidFill>
                  <a:schemeClr val="lt1"/>
                </a:solidFill>
              </a:defRPr>
            </a:lvl8pPr>
            <a:lvl9pPr lvl="8" algn="ctr">
              <a:lnSpc>
                <a:spcPct val="100000"/>
              </a:lnSpc>
              <a:spcBef>
                <a:spcPts val="0"/>
              </a:spcBef>
              <a:spcAft>
                <a:spcPts val="0"/>
              </a:spcAft>
              <a:buClr>
                <a:schemeClr val="lt1"/>
              </a:buClr>
              <a:buSzPct val="100000"/>
              <a:buNone/>
              <a:defRPr sz="1900">
                <a:solidFill>
                  <a:schemeClr val="lt1"/>
                </a:solidFill>
              </a:defRPr>
            </a:lvl9pPr>
          </a:lstStyle>
          <a:p>
            <a:endParaRPr/>
          </a:p>
        </p:txBody>
      </p:sp>
      <p:sp>
        <p:nvSpPr>
          <p:cNvPr id="46" name="Shape 46"/>
          <p:cNvSpPr txBox="1">
            <a:spLocks noGrp="1"/>
          </p:cNvSpPr>
          <p:nvPr>
            <p:ph type="body" idx="2"/>
          </p:nvPr>
        </p:nvSpPr>
        <p:spPr>
          <a:xfrm>
            <a:off x="4939500" y="724200"/>
            <a:ext cx="3837000" cy="3695100"/>
          </a:xfrm>
          <a:prstGeom prst="rect">
            <a:avLst/>
          </a:prstGeom>
        </p:spPr>
        <p:txBody>
          <a:bodyPr lIns="91425" tIns="91425" rIns="91425" bIns="91425" anchor="ctr"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47" name="Shape 47"/>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cSld name="Caption">
    <p:spTree>
      <p:nvGrpSpPr>
        <p:cNvPr id="1" name="Shape 48"/>
        <p:cNvGrpSpPr/>
        <p:nvPr/>
      </p:nvGrpSpPr>
      <p:grpSpPr>
        <a:xfrm>
          <a:off x="0" y="0"/>
          <a:ext cx="0" cy="0"/>
          <a:chOff x="0" y="0"/>
          <a:chExt cx="0" cy="0"/>
        </a:xfrm>
      </p:grpSpPr>
      <p:sp>
        <p:nvSpPr>
          <p:cNvPr id="49" name="Shape 49"/>
          <p:cNvSpPr txBox="1">
            <a:spLocks noGrp="1"/>
          </p:cNvSpPr>
          <p:nvPr>
            <p:ph type="body" idx="1"/>
          </p:nvPr>
        </p:nvSpPr>
        <p:spPr>
          <a:xfrm>
            <a:off x="311700" y="4230575"/>
            <a:ext cx="5998800" cy="605100"/>
          </a:xfrm>
          <a:prstGeom prst="rect">
            <a:avLst/>
          </a:prstGeom>
        </p:spPr>
        <p:txBody>
          <a:bodyPr lIns="91425" tIns="91425" rIns="91425" bIns="91425" anchor="ctr" anchorCtr="0"/>
          <a:lstStyle>
            <a:lvl1pPr lvl="0">
              <a:lnSpc>
                <a:spcPct val="100000"/>
              </a:lnSpc>
              <a:spcBef>
                <a:spcPts val="0"/>
              </a:spcBef>
              <a:spcAft>
                <a:spcPts val="0"/>
              </a:spcAft>
              <a:buSzPct val="100000"/>
              <a:buFont typeface="Oswald"/>
              <a:buNone/>
              <a:defRPr sz="2100">
                <a:latin typeface="Oswald"/>
                <a:ea typeface="Oswald"/>
                <a:cs typeface="Oswald"/>
                <a:sym typeface="Oswald"/>
              </a:defRPr>
            </a:lvl1pPr>
          </a:lstStyle>
          <a:p>
            <a:endParaRPr/>
          </a:p>
        </p:txBody>
      </p:sp>
      <p:sp>
        <p:nvSpPr>
          <p:cNvPr id="50" name="Shape 50"/>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cSld name="Big number">
    <p:spTree>
      <p:nvGrpSpPr>
        <p:cNvPr id="1" name="Shape 51"/>
        <p:cNvGrpSpPr/>
        <p:nvPr/>
      </p:nvGrpSpPr>
      <p:grpSpPr>
        <a:xfrm>
          <a:off x="0" y="0"/>
          <a:ext cx="0" cy="0"/>
          <a:chOff x="0" y="0"/>
          <a:chExt cx="0" cy="0"/>
        </a:xfrm>
      </p:grpSpPr>
      <p:cxnSp>
        <p:nvCxnSpPr>
          <p:cNvPr id="52" name="Shape 52"/>
          <p:cNvCxnSpPr/>
          <p:nvPr/>
        </p:nvCxnSpPr>
        <p:spPr>
          <a:xfrm>
            <a:off x="413275" y="2988275"/>
            <a:ext cx="910500" cy="0"/>
          </a:xfrm>
          <a:prstGeom prst="straightConnector1">
            <a:avLst/>
          </a:prstGeom>
          <a:noFill/>
          <a:ln w="28575" cap="flat" cmpd="sng">
            <a:solidFill>
              <a:schemeClr val="dk1"/>
            </a:solidFill>
            <a:prstDash val="lgDash"/>
            <a:round/>
            <a:headEnd type="none" w="med" len="med"/>
            <a:tailEnd type="none" w="med" len="med"/>
          </a:ln>
        </p:spPr>
      </p:cxnSp>
      <p:sp>
        <p:nvSpPr>
          <p:cNvPr id="53" name="Shape 53"/>
          <p:cNvSpPr txBox="1">
            <a:spLocks noGrp="1"/>
          </p:cNvSpPr>
          <p:nvPr>
            <p:ph type="title"/>
          </p:nvPr>
        </p:nvSpPr>
        <p:spPr>
          <a:xfrm>
            <a:off x="311700" y="1106125"/>
            <a:ext cx="8520600" cy="1963500"/>
          </a:xfrm>
          <a:prstGeom prst="rect">
            <a:avLst/>
          </a:prstGeom>
        </p:spPr>
        <p:txBody>
          <a:bodyPr lIns="91425" tIns="91425" rIns="91425" bIns="91425" anchor="b" anchorCtr="0"/>
          <a:lstStyle>
            <a:lvl1pPr lvl="0">
              <a:spcBef>
                <a:spcPts val="0"/>
              </a:spcBef>
              <a:buSzPct val="100000"/>
              <a:defRPr sz="12000"/>
            </a:lvl1pPr>
            <a:lvl2pPr lvl="1">
              <a:spcBef>
                <a:spcPts val="0"/>
              </a:spcBef>
              <a:buSzPct val="100000"/>
              <a:defRPr sz="12000"/>
            </a:lvl2pPr>
            <a:lvl3pPr lvl="2">
              <a:spcBef>
                <a:spcPts val="0"/>
              </a:spcBef>
              <a:buSzPct val="100000"/>
              <a:defRPr sz="12000"/>
            </a:lvl3pPr>
            <a:lvl4pPr lvl="3">
              <a:spcBef>
                <a:spcPts val="0"/>
              </a:spcBef>
              <a:buSzPct val="100000"/>
              <a:defRPr sz="12000"/>
            </a:lvl4pPr>
            <a:lvl5pPr lvl="4">
              <a:spcBef>
                <a:spcPts val="0"/>
              </a:spcBef>
              <a:buSzPct val="100000"/>
              <a:defRPr sz="12000"/>
            </a:lvl5pPr>
            <a:lvl6pPr lvl="5">
              <a:spcBef>
                <a:spcPts val="0"/>
              </a:spcBef>
              <a:buSzPct val="100000"/>
              <a:defRPr sz="12000"/>
            </a:lvl6pPr>
            <a:lvl7pPr lvl="6">
              <a:spcBef>
                <a:spcPts val="0"/>
              </a:spcBef>
              <a:buSzPct val="100000"/>
              <a:defRPr sz="12000"/>
            </a:lvl7pPr>
            <a:lvl8pPr lvl="7">
              <a:spcBef>
                <a:spcPts val="0"/>
              </a:spcBef>
              <a:buSzPct val="100000"/>
              <a:defRPr sz="12000"/>
            </a:lvl8pPr>
            <a:lvl9pPr lvl="8">
              <a:spcBef>
                <a:spcPts val="0"/>
              </a:spcBef>
              <a:buSzPct val="100000"/>
              <a:defRPr sz="12000"/>
            </a:lvl9pPr>
          </a:lstStyle>
          <a:p>
            <a:endParaRPr/>
          </a:p>
        </p:txBody>
      </p:sp>
      <p:sp>
        <p:nvSpPr>
          <p:cNvPr id="54" name="Shape 54"/>
          <p:cNvSpPr txBox="1">
            <a:spLocks noGrp="1"/>
          </p:cNvSpPr>
          <p:nvPr>
            <p:ph type="body" idx="1"/>
          </p:nvPr>
        </p:nvSpPr>
        <p:spPr>
          <a:xfrm>
            <a:off x="311700" y="3152225"/>
            <a:ext cx="8520600" cy="13008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55" name="Shape 55"/>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311700" y="372500"/>
            <a:ext cx="8520600" cy="733500"/>
          </a:xfrm>
          <a:prstGeom prst="rect">
            <a:avLst/>
          </a:prstGeom>
          <a:noFill/>
          <a:ln>
            <a:noFill/>
          </a:ln>
        </p:spPr>
        <p:txBody>
          <a:bodyPr lIns="91425" tIns="91425" rIns="91425" bIns="91425" anchor="b" anchorCtr="0"/>
          <a:lstStyle>
            <a:lvl1pPr lvl="0">
              <a:spcBef>
                <a:spcPts val="0"/>
              </a:spcBef>
              <a:buClr>
                <a:schemeClr val="dk2"/>
              </a:buClr>
              <a:buSzPct val="100000"/>
              <a:buFont typeface="Oswald"/>
              <a:buNone/>
              <a:defRPr sz="3000">
                <a:solidFill>
                  <a:schemeClr val="dk2"/>
                </a:solidFill>
                <a:latin typeface="Oswald"/>
                <a:ea typeface="Oswald"/>
                <a:cs typeface="Oswald"/>
                <a:sym typeface="Oswald"/>
              </a:defRPr>
            </a:lvl1pPr>
            <a:lvl2pPr lvl="1">
              <a:spcBef>
                <a:spcPts val="0"/>
              </a:spcBef>
              <a:buClr>
                <a:schemeClr val="dk2"/>
              </a:buClr>
              <a:buSzPct val="100000"/>
              <a:buFont typeface="Oswald"/>
              <a:buNone/>
              <a:defRPr sz="3000">
                <a:solidFill>
                  <a:schemeClr val="dk2"/>
                </a:solidFill>
                <a:latin typeface="Oswald"/>
                <a:ea typeface="Oswald"/>
                <a:cs typeface="Oswald"/>
                <a:sym typeface="Oswald"/>
              </a:defRPr>
            </a:lvl2pPr>
            <a:lvl3pPr lvl="2">
              <a:spcBef>
                <a:spcPts val="0"/>
              </a:spcBef>
              <a:buClr>
                <a:schemeClr val="dk2"/>
              </a:buClr>
              <a:buSzPct val="100000"/>
              <a:buFont typeface="Oswald"/>
              <a:buNone/>
              <a:defRPr sz="3000">
                <a:solidFill>
                  <a:schemeClr val="dk2"/>
                </a:solidFill>
                <a:latin typeface="Oswald"/>
                <a:ea typeface="Oswald"/>
                <a:cs typeface="Oswald"/>
                <a:sym typeface="Oswald"/>
              </a:defRPr>
            </a:lvl3pPr>
            <a:lvl4pPr lvl="3">
              <a:spcBef>
                <a:spcPts val="0"/>
              </a:spcBef>
              <a:buClr>
                <a:schemeClr val="dk2"/>
              </a:buClr>
              <a:buSzPct val="100000"/>
              <a:buFont typeface="Oswald"/>
              <a:buNone/>
              <a:defRPr sz="3000">
                <a:solidFill>
                  <a:schemeClr val="dk2"/>
                </a:solidFill>
                <a:latin typeface="Oswald"/>
                <a:ea typeface="Oswald"/>
                <a:cs typeface="Oswald"/>
                <a:sym typeface="Oswald"/>
              </a:defRPr>
            </a:lvl4pPr>
            <a:lvl5pPr lvl="4">
              <a:spcBef>
                <a:spcPts val="0"/>
              </a:spcBef>
              <a:buClr>
                <a:schemeClr val="dk2"/>
              </a:buClr>
              <a:buSzPct val="100000"/>
              <a:buFont typeface="Oswald"/>
              <a:buNone/>
              <a:defRPr sz="3000">
                <a:solidFill>
                  <a:schemeClr val="dk2"/>
                </a:solidFill>
                <a:latin typeface="Oswald"/>
                <a:ea typeface="Oswald"/>
                <a:cs typeface="Oswald"/>
                <a:sym typeface="Oswald"/>
              </a:defRPr>
            </a:lvl5pPr>
            <a:lvl6pPr lvl="5">
              <a:spcBef>
                <a:spcPts val="0"/>
              </a:spcBef>
              <a:buClr>
                <a:schemeClr val="dk2"/>
              </a:buClr>
              <a:buSzPct val="100000"/>
              <a:buFont typeface="Oswald"/>
              <a:buNone/>
              <a:defRPr sz="3000">
                <a:solidFill>
                  <a:schemeClr val="dk2"/>
                </a:solidFill>
                <a:latin typeface="Oswald"/>
                <a:ea typeface="Oswald"/>
                <a:cs typeface="Oswald"/>
                <a:sym typeface="Oswald"/>
              </a:defRPr>
            </a:lvl6pPr>
            <a:lvl7pPr lvl="6">
              <a:spcBef>
                <a:spcPts val="0"/>
              </a:spcBef>
              <a:buClr>
                <a:schemeClr val="dk2"/>
              </a:buClr>
              <a:buSzPct val="100000"/>
              <a:buFont typeface="Oswald"/>
              <a:buNone/>
              <a:defRPr sz="3000">
                <a:solidFill>
                  <a:schemeClr val="dk2"/>
                </a:solidFill>
                <a:latin typeface="Oswald"/>
                <a:ea typeface="Oswald"/>
                <a:cs typeface="Oswald"/>
                <a:sym typeface="Oswald"/>
              </a:defRPr>
            </a:lvl7pPr>
            <a:lvl8pPr lvl="7">
              <a:spcBef>
                <a:spcPts val="0"/>
              </a:spcBef>
              <a:buClr>
                <a:schemeClr val="dk2"/>
              </a:buClr>
              <a:buSzPct val="100000"/>
              <a:buFont typeface="Oswald"/>
              <a:buNone/>
              <a:defRPr sz="3000">
                <a:solidFill>
                  <a:schemeClr val="dk2"/>
                </a:solidFill>
                <a:latin typeface="Oswald"/>
                <a:ea typeface="Oswald"/>
                <a:cs typeface="Oswald"/>
                <a:sym typeface="Oswald"/>
              </a:defRPr>
            </a:lvl8pPr>
            <a:lvl9pPr lvl="8">
              <a:spcBef>
                <a:spcPts val="0"/>
              </a:spcBef>
              <a:buClr>
                <a:schemeClr val="dk2"/>
              </a:buClr>
              <a:buSzPct val="100000"/>
              <a:buFont typeface="Oswald"/>
              <a:buNone/>
              <a:defRPr sz="3000">
                <a:solidFill>
                  <a:schemeClr val="dk2"/>
                </a:solidFill>
                <a:latin typeface="Oswald"/>
                <a:ea typeface="Oswald"/>
                <a:cs typeface="Oswald"/>
                <a:sym typeface="Oswald"/>
              </a:defRPr>
            </a:lvl9pPr>
          </a:lstStyle>
          <a:p>
            <a:endParaRPr/>
          </a:p>
        </p:txBody>
      </p:sp>
      <p:sp>
        <p:nvSpPr>
          <p:cNvPr id="7" name="Shape 7"/>
          <p:cNvSpPr txBox="1">
            <a:spLocks noGrp="1"/>
          </p:cNvSpPr>
          <p:nvPr>
            <p:ph type="body" idx="1"/>
          </p:nvPr>
        </p:nvSpPr>
        <p:spPr>
          <a:xfrm>
            <a:off x="311700" y="1468825"/>
            <a:ext cx="8520600" cy="3099900"/>
          </a:xfrm>
          <a:prstGeom prst="rect">
            <a:avLst/>
          </a:prstGeom>
          <a:noFill/>
          <a:ln>
            <a:noFill/>
          </a:ln>
        </p:spPr>
        <p:txBody>
          <a:bodyPr lIns="91425" tIns="91425" rIns="91425" bIns="91425" anchor="t" anchorCtr="0"/>
          <a:lstStyle>
            <a:lvl1pPr lvl="0">
              <a:lnSpc>
                <a:spcPct val="115000"/>
              </a:lnSpc>
              <a:spcBef>
                <a:spcPts val="0"/>
              </a:spcBef>
              <a:spcAft>
                <a:spcPts val="1600"/>
              </a:spcAft>
              <a:buClr>
                <a:schemeClr val="dk2"/>
              </a:buClr>
              <a:buSzPct val="100000"/>
              <a:buFont typeface="Source Code Pro"/>
              <a:defRPr sz="1800">
                <a:solidFill>
                  <a:schemeClr val="dk2"/>
                </a:solidFill>
                <a:latin typeface="Source Code Pro"/>
                <a:ea typeface="Source Code Pro"/>
                <a:cs typeface="Source Code Pro"/>
                <a:sym typeface="Source Code Pro"/>
              </a:defRPr>
            </a:lvl1pPr>
            <a:lvl2pPr lvl="1">
              <a:lnSpc>
                <a:spcPct val="115000"/>
              </a:lnSpc>
              <a:spcBef>
                <a:spcPts val="0"/>
              </a:spcBef>
              <a:spcAft>
                <a:spcPts val="1600"/>
              </a:spcAft>
              <a:buClr>
                <a:schemeClr val="dk2"/>
              </a:buClr>
              <a:buFont typeface="Source Code Pro"/>
              <a:defRPr>
                <a:solidFill>
                  <a:schemeClr val="dk2"/>
                </a:solidFill>
                <a:latin typeface="Source Code Pro"/>
                <a:ea typeface="Source Code Pro"/>
                <a:cs typeface="Source Code Pro"/>
                <a:sym typeface="Source Code Pro"/>
              </a:defRPr>
            </a:lvl2pPr>
            <a:lvl3pPr lvl="2">
              <a:lnSpc>
                <a:spcPct val="115000"/>
              </a:lnSpc>
              <a:spcBef>
                <a:spcPts val="0"/>
              </a:spcBef>
              <a:spcAft>
                <a:spcPts val="1600"/>
              </a:spcAft>
              <a:buClr>
                <a:schemeClr val="dk2"/>
              </a:buClr>
              <a:buFont typeface="Source Code Pro"/>
              <a:defRPr>
                <a:solidFill>
                  <a:schemeClr val="dk2"/>
                </a:solidFill>
                <a:latin typeface="Source Code Pro"/>
                <a:ea typeface="Source Code Pro"/>
                <a:cs typeface="Source Code Pro"/>
                <a:sym typeface="Source Code Pro"/>
              </a:defRPr>
            </a:lvl3pPr>
            <a:lvl4pPr lvl="3">
              <a:lnSpc>
                <a:spcPct val="115000"/>
              </a:lnSpc>
              <a:spcBef>
                <a:spcPts val="0"/>
              </a:spcBef>
              <a:spcAft>
                <a:spcPts val="1600"/>
              </a:spcAft>
              <a:buClr>
                <a:schemeClr val="dk2"/>
              </a:buClr>
              <a:buFont typeface="Source Code Pro"/>
              <a:defRPr>
                <a:solidFill>
                  <a:schemeClr val="dk2"/>
                </a:solidFill>
                <a:latin typeface="Source Code Pro"/>
                <a:ea typeface="Source Code Pro"/>
                <a:cs typeface="Source Code Pro"/>
                <a:sym typeface="Source Code Pro"/>
              </a:defRPr>
            </a:lvl4pPr>
            <a:lvl5pPr lvl="4">
              <a:lnSpc>
                <a:spcPct val="115000"/>
              </a:lnSpc>
              <a:spcBef>
                <a:spcPts val="0"/>
              </a:spcBef>
              <a:spcAft>
                <a:spcPts val="1600"/>
              </a:spcAft>
              <a:buClr>
                <a:schemeClr val="dk2"/>
              </a:buClr>
              <a:buFont typeface="Source Code Pro"/>
              <a:defRPr>
                <a:solidFill>
                  <a:schemeClr val="dk2"/>
                </a:solidFill>
                <a:latin typeface="Source Code Pro"/>
                <a:ea typeface="Source Code Pro"/>
                <a:cs typeface="Source Code Pro"/>
                <a:sym typeface="Source Code Pro"/>
              </a:defRPr>
            </a:lvl5pPr>
            <a:lvl6pPr lvl="5">
              <a:lnSpc>
                <a:spcPct val="115000"/>
              </a:lnSpc>
              <a:spcBef>
                <a:spcPts val="0"/>
              </a:spcBef>
              <a:spcAft>
                <a:spcPts val="1600"/>
              </a:spcAft>
              <a:buClr>
                <a:schemeClr val="dk2"/>
              </a:buClr>
              <a:buFont typeface="Source Code Pro"/>
              <a:defRPr>
                <a:solidFill>
                  <a:schemeClr val="dk2"/>
                </a:solidFill>
                <a:latin typeface="Source Code Pro"/>
                <a:ea typeface="Source Code Pro"/>
                <a:cs typeface="Source Code Pro"/>
                <a:sym typeface="Source Code Pro"/>
              </a:defRPr>
            </a:lvl6pPr>
            <a:lvl7pPr lvl="6">
              <a:lnSpc>
                <a:spcPct val="115000"/>
              </a:lnSpc>
              <a:spcBef>
                <a:spcPts val="0"/>
              </a:spcBef>
              <a:spcAft>
                <a:spcPts val="1600"/>
              </a:spcAft>
              <a:buClr>
                <a:schemeClr val="dk2"/>
              </a:buClr>
              <a:buFont typeface="Source Code Pro"/>
              <a:defRPr>
                <a:solidFill>
                  <a:schemeClr val="dk2"/>
                </a:solidFill>
                <a:latin typeface="Source Code Pro"/>
                <a:ea typeface="Source Code Pro"/>
                <a:cs typeface="Source Code Pro"/>
                <a:sym typeface="Source Code Pro"/>
              </a:defRPr>
            </a:lvl7pPr>
            <a:lvl8pPr lvl="7">
              <a:lnSpc>
                <a:spcPct val="115000"/>
              </a:lnSpc>
              <a:spcBef>
                <a:spcPts val="0"/>
              </a:spcBef>
              <a:spcAft>
                <a:spcPts val="1600"/>
              </a:spcAft>
              <a:buClr>
                <a:schemeClr val="dk2"/>
              </a:buClr>
              <a:buFont typeface="Source Code Pro"/>
              <a:defRPr>
                <a:solidFill>
                  <a:schemeClr val="dk2"/>
                </a:solidFill>
                <a:latin typeface="Source Code Pro"/>
                <a:ea typeface="Source Code Pro"/>
                <a:cs typeface="Source Code Pro"/>
                <a:sym typeface="Source Code Pro"/>
              </a:defRPr>
            </a:lvl8pPr>
            <a:lvl9pPr lvl="8">
              <a:lnSpc>
                <a:spcPct val="115000"/>
              </a:lnSpc>
              <a:spcBef>
                <a:spcPts val="0"/>
              </a:spcBef>
              <a:spcAft>
                <a:spcPts val="1600"/>
              </a:spcAft>
              <a:buClr>
                <a:schemeClr val="dk2"/>
              </a:buClr>
              <a:buFont typeface="Source Code Pro"/>
              <a:defRPr>
                <a:solidFill>
                  <a:schemeClr val="dk2"/>
                </a:solidFill>
                <a:latin typeface="Source Code Pro"/>
                <a:ea typeface="Source Code Pro"/>
                <a:cs typeface="Source Code Pro"/>
                <a:sym typeface="Source Code Pro"/>
              </a:defRPr>
            </a:lvl9pPr>
          </a:lstStyle>
          <a:p>
            <a:endParaRPr/>
          </a:p>
        </p:txBody>
      </p:sp>
      <p:sp>
        <p:nvSpPr>
          <p:cNvPr id="8" name="Shape 8"/>
          <p:cNvSpPr txBox="1">
            <a:spLocks noGrp="1"/>
          </p:cNvSpPr>
          <p:nvPr>
            <p:ph type="sldNum" idx="12"/>
          </p:nvPr>
        </p:nvSpPr>
        <p:spPr>
          <a:xfrm>
            <a:off x="8472457" y="4663216"/>
            <a:ext cx="548700" cy="393600"/>
          </a:xfrm>
          <a:prstGeom prst="rect">
            <a:avLst/>
          </a:prstGeom>
          <a:noFill/>
          <a:ln>
            <a:noFill/>
          </a:ln>
        </p:spPr>
        <p:txBody>
          <a:bodyPr lIns="91425" tIns="91425" rIns="91425" bIns="91425" anchor="ctr" anchorCtr="0">
            <a:noAutofit/>
          </a:bodyPr>
          <a:lstStyle/>
          <a:p>
            <a:pPr lvl="0" algn="r">
              <a:spcBef>
                <a:spcPts val="0"/>
              </a:spcBef>
              <a:buNone/>
            </a:pPr>
            <a:fld id="{00000000-1234-1234-1234-123412341234}" type="slidenum">
              <a:rPr lang="en" sz="1000">
                <a:solidFill>
                  <a:schemeClr val="dk2"/>
                </a:solidFill>
                <a:latin typeface="Source Code Pro"/>
                <a:ea typeface="Source Code Pro"/>
                <a:cs typeface="Source Code Pro"/>
                <a:sym typeface="Source Code Pro"/>
              </a:rPr>
              <a:t>‹#›</a:t>
            </a:fld>
            <a:endParaRPr lang="en" sz="1000">
              <a:solidFill>
                <a:schemeClr val="dk2"/>
              </a:solidFill>
              <a:latin typeface="Source Code Pro"/>
              <a:ea typeface="Source Code Pro"/>
              <a:cs typeface="Source Code Pro"/>
              <a:sym typeface="Source Code Pro"/>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289"/>
        <p:cNvGrpSpPr/>
        <p:nvPr/>
      </p:nvGrpSpPr>
      <p:grpSpPr>
        <a:xfrm>
          <a:off x="0" y="0"/>
          <a:ext cx="0" cy="0"/>
          <a:chOff x="0" y="0"/>
          <a:chExt cx="0" cy="0"/>
        </a:xfrm>
      </p:grpSpPr>
      <p:sp>
        <p:nvSpPr>
          <p:cNvPr id="290" name="Shape 290"/>
          <p:cNvSpPr txBox="1">
            <a:spLocks noGrp="1"/>
          </p:cNvSpPr>
          <p:nvPr>
            <p:ph type="ctrTitle"/>
          </p:nvPr>
        </p:nvSpPr>
        <p:spPr>
          <a:xfrm>
            <a:off x="411175" y="644300"/>
            <a:ext cx="8282400" cy="2109000"/>
          </a:xfrm>
          <a:prstGeom prst="rect">
            <a:avLst/>
          </a:prstGeom>
        </p:spPr>
        <p:txBody>
          <a:bodyPr lIns="91425" tIns="91425" rIns="91425" bIns="91425" anchor="b" anchorCtr="0">
            <a:noAutofit/>
          </a:bodyPr>
          <a:lstStyle/>
          <a:p>
            <a:pPr lvl="0" rtl="0">
              <a:spcBef>
                <a:spcPts val="0"/>
              </a:spcBef>
              <a:buNone/>
            </a:pPr>
            <a:r>
              <a:rPr lang="en" dirty="0" smtClean="0"/>
              <a:t>Are You a Disciple?</a:t>
            </a:r>
            <a:endParaRPr lang="en" dirty="0"/>
          </a:p>
        </p:txBody>
      </p:sp>
      <p:sp>
        <p:nvSpPr>
          <p:cNvPr id="291" name="Shape 291"/>
          <p:cNvSpPr txBox="1">
            <a:spLocks noGrp="1"/>
          </p:cNvSpPr>
          <p:nvPr>
            <p:ph type="subTitle" idx="1"/>
          </p:nvPr>
        </p:nvSpPr>
        <p:spPr>
          <a:xfrm>
            <a:off x="411175" y="3398250"/>
            <a:ext cx="8282400" cy="1260600"/>
          </a:xfrm>
          <a:prstGeom prst="rect">
            <a:avLst/>
          </a:prstGeom>
        </p:spPr>
        <p:txBody>
          <a:bodyPr lIns="91425" tIns="91425" rIns="91425" bIns="91425" anchor="ctr" anchorCtr="0">
            <a:noAutofit/>
          </a:bodyPr>
          <a:lstStyle/>
          <a:p>
            <a:pPr lvl="0" rtl="0">
              <a:spcBef>
                <a:spcPts val="0"/>
              </a:spcBef>
              <a:buNone/>
            </a:pPr>
            <a:r>
              <a:rPr lang="en" dirty="0" smtClean="0"/>
              <a:t>Mark 6:7-14</a:t>
            </a:r>
            <a:endParaRPr lang="en"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47973" y="309966"/>
            <a:ext cx="8663552" cy="4031873"/>
          </a:xfrm>
          <a:prstGeom prst="rect">
            <a:avLst/>
          </a:prstGeom>
          <a:noFill/>
        </p:spPr>
        <p:txBody>
          <a:bodyPr wrap="square" rtlCol="0">
            <a:spAutoFit/>
          </a:bodyPr>
          <a:lstStyle/>
          <a:p>
            <a:r>
              <a:rPr lang="en-US" sz="2800" dirty="0"/>
              <a:t>The call is </a:t>
            </a:r>
            <a:r>
              <a:rPr lang="en-US" sz="2800" dirty="0" smtClean="0"/>
              <a:t>a </a:t>
            </a:r>
            <a:r>
              <a:rPr lang="en-US" sz="2800" b="1" u="sng" dirty="0" smtClean="0"/>
              <a:t>Partnership</a:t>
            </a:r>
            <a:endParaRPr lang="en-US" sz="2800" dirty="0"/>
          </a:p>
          <a:p>
            <a:r>
              <a:rPr lang="en-US" sz="2400" i="1" dirty="0"/>
              <a:t>7 And he called [unto him] the </a:t>
            </a:r>
            <a:r>
              <a:rPr lang="en-US" sz="2400" i="1" dirty="0" err="1"/>
              <a:t>twelve,and</a:t>
            </a:r>
            <a:r>
              <a:rPr lang="en-US" sz="2400" i="1" dirty="0"/>
              <a:t> began to send them forth by two and two; </a:t>
            </a:r>
            <a:endParaRPr lang="en-US" sz="2400" dirty="0"/>
          </a:p>
          <a:p>
            <a:endParaRPr lang="en-US" sz="2800" dirty="0" smtClean="0"/>
          </a:p>
          <a:p>
            <a:pPr marL="457200" indent="-457200">
              <a:buFont typeface="Arial" panose="020B0604020202020204" pitchFamily="34" charset="0"/>
              <a:buChar char="•"/>
            </a:pPr>
            <a:r>
              <a:rPr lang="en-US" sz="2800" dirty="0" smtClean="0"/>
              <a:t>Ministry Requires Unity – Mat 18:19-22</a:t>
            </a:r>
          </a:p>
          <a:p>
            <a:pPr marL="457200" indent="-457200">
              <a:buFont typeface="Arial" panose="020B0604020202020204" pitchFamily="34" charset="0"/>
              <a:buChar char="•"/>
            </a:pPr>
            <a:r>
              <a:rPr lang="en-US" sz="2800" dirty="0" smtClean="0"/>
              <a:t>Ministry Requires Accountability – </a:t>
            </a:r>
            <a:r>
              <a:rPr lang="en-US" sz="2800" dirty="0" err="1" smtClean="0"/>
              <a:t>Prov</a:t>
            </a:r>
            <a:r>
              <a:rPr lang="en-US" sz="2800" dirty="0" smtClean="0"/>
              <a:t> 27:17</a:t>
            </a:r>
            <a:r>
              <a:rPr lang="en-US" sz="2800" dirty="0"/>
              <a:t/>
            </a:r>
            <a:br>
              <a:rPr lang="en-US" sz="2800" dirty="0"/>
            </a:br>
            <a:r>
              <a:rPr lang="en-US" sz="2800" dirty="0"/>
              <a:t/>
            </a:r>
            <a:br>
              <a:rPr lang="en-US" sz="2800" dirty="0"/>
            </a:br>
            <a:endParaRPr lang="en-US" sz="2800" dirty="0"/>
          </a:p>
          <a:p>
            <a:r>
              <a:rPr lang="en-US" sz="2000" dirty="0"/>
              <a:t/>
            </a:r>
            <a:br>
              <a:rPr lang="en-US" sz="2000" dirty="0"/>
            </a:br>
            <a:endParaRPr lang="en-US" sz="2000" dirty="0"/>
          </a:p>
        </p:txBody>
      </p:sp>
    </p:spTree>
    <p:extLst>
      <p:ext uri="{BB962C8B-B14F-4D97-AF65-F5344CB8AC3E}">
        <p14:creationId xmlns:p14="http://schemas.microsoft.com/office/powerpoint/2010/main" val="15276356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47973" y="309966"/>
            <a:ext cx="8663552" cy="7171194"/>
          </a:xfrm>
          <a:prstGeom prst="rect">
            <a:avLst/>
          </a:prstGeom>
          <a:noFill/>
        </p:spPr>
        <p:txBody>
          <a:bodyPr wrap="square" rtlCol="0">
            <a:spAutoFit/>
          </a:bodyPr>
          <a:lstStyle/>
          <a:p>
            <a:pPr fontAlgn="base"/>
            <a:r>
              <a:rPr lang="en-US" sz="2400" b="1" u="sng" dirty="0"/>
              <a:t>Ministry Requires Accountability</a:t>
            </a:r>
            <a:r>
              <a:rPr lang="en-US" sz="2400" dirty="0"/>
              <a:t> - </a:t>
            </a:r>
            <a:r>
              <a:rPr lang="en-US" sz="2400" b="1" dirty="0"/>
              <a:t>he wants leaders that challenge and encourage one another</a:t>
            </a:r>
            <a:r>
              <a:rPr lang="en-US" sz="2400" b="1" dirty="0" smtClean="0"/>
              <a:t>.</a:t>
            </a:r>
          </a:p>
          <a:p>
            <a:pPr fontAlgn="base"/>
            <a:endParaRPr lang="en-US" sz="2400" dirty="0"/>
          </a:p>
          <a:p>
            <a:r>
              <a:rPr lang="en-US" sz="2400" i="1" dirty="0" smtClean="0"/>
              <a:t>Pro </a:t>
            </a:r>
            <a:r>
              <a:rPr lang="en-US" sz="2400" i="1" dirty="0"/>
              <a:t>27:17 Iron </a:t>
            </a:r>
            <a:r>
              <a:rPr lang="en-US" sz="2400" i="1" dirty="0" err="1"/>
              <a:t>sharpeneth</a:t>
            </a:r>
            <a:r>
              <a:rPr lang="en-US" sz="2400" i="1" dirty="0"/>
              <a:t> iron; so a man </a:t>
            </a:r>
            <a:r>
              <a:rPr lang="en-US" sz="2400" i="1" dirty="0" err="1"/>
              <a:t>sharpeneth</a:t>
            </a:r>
            <a:r>
              <a:rPr lang="en-US" sz="2400" i="1" dirty="0"/>
              <a:t> the countenance of his friend.</a:t>
            </a:r>
            <a:endParaRPr lang="en-US" sz="2400" dirty="0"/>
          </a:p>
          <a:p>
            <a:r>
              <a:rPr lang="en-US" sz="2400" dirty="0"/>
              <a:t/>
            </a:r>
            <a:br>
              <a:rPr lang="en-US" sz="2400" dirty="0"/>
            </a:br>
            <a:r>
              <a:rPr lang="en-US" sz="2400" i="1" dirty="0"/>
              <a:t>Isa 35:3 Strengthen ye the weak hands, and confirm the feeble knees. 4 Say to them [that are] of a fearful heart, Be strong, fear not: behold, your God will come [with] vengeance, [even] God [with] a </a:t>
            </a:r>
            <a:r>
              <a:rPr lang="en-US" sz="2400" i="1" dirty="0" err="1"/>
              <a:t>recompence</a:t>
            </a:r>
            <a:r>
              <a:rPr lang="en-US" sz="2400" i="1" dirty="0"/>
              <a:t>; he will come and save you.</a:t>
            </a:r>
            <a:endParaRPr lang="en-US" sz="2400" dirty="0"/>
          </a:p>
          <a:p>
            <a:r>
              <a:rPr lang="en-US" sz="2400" dirty="0"/>
              <a:t/>
            </a:r>
            <a:br>
              <a:rPr lang="en-US" sz="2400" dirty="0"/>
            </a:br>
            <a:r>
              <a:rPr lang="en-US" sz="2400" i="1" dirty="0" err="1"/>
              <a:t>Heb</a:t>
            </a:r>
            <a:r>
              <a:rPr lang="en-US" sz="2400" i="1" dirty="0"/>
              <a:t> 10:24 And let us consider one another to provoke unto love and to good works:</a:t>
            </a:r>
            <a:endParaRPr lang="en-US" sz="2400" dirty="0"/>
          </a:p>
          <a:p>
            <a:r>
              <a:rPr lang="en-US" sz="2400" dirty="0"/>
              <a:t/>
            </a:r>
            <a:br>
              <a:rPr lang="en-US" sz="2400" dirty="0"/>
            </a:br>
            <a:r>
              <a:rPr lang="en-US" sz="2800" dirty="0"/>
              <a:t/>
            </a:r>
            <a:br>
              <a:rPr lang="en-US" sz="2800" dirty="0"/>
            </a:br>
            <a:r>
              <a:rPr lang="en-US" sz="2800" dirty="0"/>
              <a:t/>
            </a:r>
            <a:br>
              <a:rPr lang="en-US" sz="2800" dirty="0"/>
            </a:br>
            <a:endParaRPr lang="en-US" sz="2800" dirty="0"/>
          </a:p>
          <a:p>
            <a:r>
              <a:rPr lang="en-US" sz="2000" dirty="0"/>
              <a:t/>
            </a:r>
            <a:br>
              <a:rPr lang="en-US" sz="2000" dirty="0"/>
            </a:br>
            <a:endParaRPr lang="en-US" sz="2000" dirty="0"/>
          </a:p>
        </p:txBody>
      </p:sp>
    </p:spTree>
    <p:extLst>
      <p:ext uri="{BB962C8B-B14F-4D97-AF65-F5344CB8AC3E}">
        <p14:creationId xmlns:p14="http://schemas.microsoft.com/office/powerpoint/2010/main" val="18449870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47973" y="309966"/>
            <a:ext cx="8663552" cy="4462760"/>
          </a:xfrm>
          <a:prstGeom prst="rect">
            <a:avLst/>
          </a:prstGeom>
          <a:noFill/>
        </p:spPr>
        <p:txBody>
          <a:bodyPr wrap="square" rtlCol="0">
            <a:spAutoFit/>
          </a:bodyPr>
          <a:lstStyle/>
          <a:p>
            <a:r>
              <a:rPr lang="en-US" sz="2800" dirty="0"/>
              <a:t>The call is </a:t>
            </a:r>
            <a:r>
              <a:rPr lang="en-US" sz="2800" dirty="0" smtClean="0"/>
              <a:t>a </a:t>
            </a:r>
            <a:r>
              <a:rPr lang="en-US" sz="2800" b="1" u="sng" dirty="0" smtClean="0"/>
              <a:t>Partnership</a:t>
            </a:r>
            <a:endParaRPr lang="en-US" sz="2800" dirty="0"/>
          </a:p>
          <a:p>
            <a:r>
              <a:rPr lang="en-US" sz="2400" i="1" dirty="0"/>
              <a:t>7 And he called [unto him] the </a:t>
            </a:r>
            <a:r>
              <a:rPr lang="en-US" sz="2400" i="1" dirty="0" err="1"/>
              <a:t>twelve,and</a:t>
            </a:r>
            <a:r>
              <a:rPr lang="en-US" sz="2400" i="1" dirty="0"/>
              <a:t> began to send them forth by two and two; </a:t>
            </a:r>
            <a:endParaRPr lang="en-US" sz="2400" dirty="0"/>
          </a:p>
          <a:p>
            <a:endParaRPr lang="en-US" sz="2800" dirty="0" smtClean="0"/>
          </a:p>
          <a:p>
            <a:pPr marL="457200" indent="-457200">
              <a:buFont typeface="Arial" panose="020B0604020202020204" pitchFamily="34" charset="0"/>
              <a:buChar char="•"/>
            </a:pPr>
            <a:r>
              <a:rPr lang="en-US" sz="2800" dirty="0" smtClean="0"/>
              <a:t>Ministry Requires Unity – Mat 18:19-22</a:t>
            </a:r>
          </a:p>
          <a:p>
            <a:pPr marL="457200" indent="-457200">
              <a:buFont typeface="Arial" panose="020B0604020202020204" pitchFamily="34" charset="0"/>
              <a:buChar char="•"/>
            </a:pPr>
            <a:r>
              <a:rPr lang="en-US" sz="2800" dirty="0" smtClean="0"/>
              <a:t>Ministry Requires Accountability – </a:t>
            </a:r>
            <a:r>
              <a:rPr lang="en-US" sz="2800" dirty="0" err="1" smtClean="0"/>
              <a:t>Prov</a:t>
            </a:r>
            <a:r>
              <a:rPr lang="en-US" sz="2800" dirty="0" smtClean="0"/>
              <a:t> 27:17</a:t>
            </a:r>
          </a:p>
          <a:p>
            <a:pPr marL="457200" indent="-457200">
              <a:buFont typeface="Arial" panose="020B0604020202020204" pitchFamily="34" charset="0"/>
              <a:buChar char="•"/>
            </a:pPr>
            <a:r>
              <a:rPr lang="en-US" sz="2800" dirty="0" smtClean="0"/>
              <a:t>Ministry Requires Discipleship – Acts 16:1-5</a:t>
            </a:r>
            <a:r>
              <a:rPr lang="en-US" sz="2800" dirty="0"/>
              <a:t/>
            </a:r>
            <a:br>
              <a:rPr lang="en-US" sz="2800" dirty="0"/>
            </a:br>
            <a:r>
              <a:rPr lang="en-US" sz="2800" dirty="0"/>
              <a:t/>
            </a:r>
            <a:br>
              <a:rPr lang="en-US" sz="2800" dirty="0"/>
            </a:br>
            <a:endParaRPr lang="en-US" sz="2800" dirty="0"/>
          </a:p>
          <a:p>
            <a:r>
              <a:rPr lang="en-US" sz="2000" dirty="0"/>
              <a:t/>
            </a:r>
            <a:br>
              <a:rPr lang="en-US" sz="2000" dirty="0"/>
            </a:br>
            <a:endParaRPr lang="en-US" sz="2000" dirty="0"/>
          </a:p>
        </p:txBody>
      </p:sp>
    </p:spTree>
    <p:extLst>
      <p:ext uri="{BB962C8B-B14F-4D97-AF65-F5344CB8AC3E}">
        <p14:creationId xmlns:p14="http://schemas.microsoft.com/office/powerpoint/2010/main" val="29096251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47973" y="309966"/>
            <a:ext cx="8663552" cy="5570756"/>
          </a:xfrm>
          <a:prstGeom prst="rect">
            <a:avLst/>
          </a:prstGeom>
          <a:noFill/>
        </p:spPr>
        <p:txBody>
          <a:bodyPr wrap="square" rtlCol="0">
            <a:spAutoFit/>
          </a:bodyPr>
          <a:lstStyle/>
          <a:p>
            <a:r>
              <a:rPr lang="en-US" sz="2400" b="1" u="sng" dirty="0"/>
              <a:t>Ministry Requires Discipleship</a:t>
            </a:r>
            <a:r>
              <a:rPr lang="en-US" sz="2400" dirty="0"/>
              <a:t> - </a:t>
            </a:r>
            <a:r>
              <a:rPr lang="en-US" sz="2400" b="1" dirty="0"/>
              <a:t>he wants leaders that train one another. </a:t>
            </a:r>
            <a:endParaRPr lang="en-US" sz="2400" b="1" dirty="0" smtClean="0"/>
          </a:p>
          <a:p>
            <a:endParaRPr lang="en-US" sz="2800" b="1" dirty="0"/>
          </a:p>
          <a:p>
            <a:r>
              <a:rPr lang="en-US" sz="2000" i="1" dirty="0"/>
              <a:t>Act 16:1 Then came he to </a:t>
            </a:r>
            <a:r>
              <a:rPr lang="en-US" sz="2000" i="1" dirty="0" err="1"/>
              <a:t>Derbe</a:t>
            </a:r>
            <a:r>
              <a:rPr lang="en-US" sz="2000" i="1" dirty="0"/>
              <a:t> and </a:t>
            </a:r>
            <a:r>
              <a:rPr lang="en-US" sz="2000" i="1" dirty="0" err="1"/>
              <a:t>Lystra</a:t>
            </a:r>
            <a:r>
              <a:rPr lang="en-US" sz="2000" i="1" dirty="0"/>
              <a:t>: and, behold, a certain disciple was there, named Timotheus, the son of a certain woman, which was a Jewess, and believed; but his father [was] a Greek: 2 Which was well reported of by the brethren that were at </a:t>
            </a:r>
            <a:r>
              <a:rPr lang="en-US" sz="2000" i="1" dirty="0" err="1"/>
              <a:t>Lystra</a:t>
            </a:r>
            <a:r>
              <a:rPr lang="en-US" sz="2000" i="1" dirty="0"/>
              <a:t> and </a:t>
            </a:r>
            <a:r>
              <a:rPr lang="en-US" sz="2000" i="1" dirty="0" err="1"/>
              <a:t>Iconium</a:t>
            </a:r>
            <a:r>
              <a:rPr lang="en-US" sz="2000" i="1" dirty="0"/>
              <a:t>. 3 Him would Paul have to go forth with him; and took and circumcised him because of the Jews which were in those quarters: for they knew all that his father was a Greek. 4 And as they went through the cities, they delivered them the decrees for to keep, that were ordained of the apostles and elders which were at Jerusalem. 5 And so were the churches established in the faith, and increased in number daily.</a:t>
            </a:r>
            <a:r>
              <a:rPr lang="en-US" sz="2000" dirty="0"/>
              <a:t/>
            </a:r>
            <a:br>
              <a:rPr lang="en-US" sz="2000" dirty="0"/>
            </a:br>
            <a:r>
              <a:rPr lang="en-US" sz="2000" dirty="0"/>
              <a:t/>
            </a:r>
            <a:br>
              <a:rPr lang="en-US" sz="2000" dirty="0"/>
            </a:br>
            <a:endParaRPr lang="en-US" sz="2000" dirty="0"/>
          </a:p>
          <a:p>
            <a:r>
              <a:rPr lang="en-US" sz="2000" dirty="0"/>
              <a:t/>
            </a:r>
            <a:br>
              <a:rPr lang="en-US" sz="2000" dirty="0"/>
            </a:br>
            <a:endParaRPr lang="en-US" sz="2000" dirty="0"/>
          </a:p>
        </p:txBody>
      </p:sp>
    </p:spTree>
    <p:extLst>
      <p:ext uri="{BB962C8B-B14F-4D97-AF65-F5344CB8AC3E}">
        <p14:creationId xmlns:p14="http://schemas.microsoft.com/office/powerpoint/2010/main" val="23373494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47973" y="309966"/>
            <a:ext cx="8663552" cy="6247864"/>
          </a:xfrm>
          <a:prstGeom prst="rect">
            <a:avLst/>
          </a:prstGeom>
          <a:noFill/>
        </p:spPr>
        <p:txBody>
          <a:bodyPr wrap="square" rtlCol="0">
            <a:spAutoFit/>
          </a:bodyPr>
          <a:lstStyle/>
          <a:p>
            <a:endParaRPr lang="en-US" sz="3600" b="1" dirty="0" smtClean="0"/>
          </a:p>
          <a:p>
            <a:endParaRPr lang="en-US" sz="3600" b="1" dirty="0"/>
          </a:p>
          <a:p>
            <a:endParaRPr lang="en-US" sz="3600" b="1" dirty="0" smtClean="0"/>
          </a:p>
          <a:p>
            <a:endParaRPr lang="en-US" sz="3600" b="1" dirty="0"/>
          </a:p>
          <a:p>
            <a:endParaRPr lang="en-US" sz="3600" b="1" dirty="0" smtClean="0"/>
          </a:p>
          <a:p>
            <a:endParaRPr lang="en-US" sz="3600" b="1" dirty="0"/>
          </a:p>
          <a:p>
            <a:r>
              <a:rPr lang="en-US" sz="3600" b="1" dirty="0" smtClean="0"/>
              <a:t>Key </a:t>
            </a:r>
            <a:r>
              <a:rPr lang="en-US" sz="3600" b="1" dirty="0"/>
              <a:t>Point #2 </a:t>
            </a:r>
            <a:r>
              <a:rPr lang="en-US" sz="3600" b="1" dirty="0" smtClean="0"/>
              <a:t>: </a:t>
            </a:r>
            <a:r>
              <a:rPr lang="en-US" sz="3600" b="1" dirty="0"/>
              <a:t>Ministry is the partnership of disciples going in faith.</a:t>
            </a:r>
            <a:r>
              <a:rPr lang="en-US" sz="3600" dirty="0"/>
              <a:t/>
            </a:r>
            <a:br>
              <a:rPr lang="en-US" sz="3600" dirty="0"/>
            </a:br>
            <a:r>
              <a:rPr lang="en-US" sz="3600" dirty="0"/>
              <a:t/>
            </a:r>
            <a:br>
              <a:rPr lang="en-US" sz="3600" dirty="0"/>
            </a:br>
            <a:endParaRPr lang="en-US" sz="3600" dirty="0"/>
          </a:p>
          <a:p>
            <a:r>
              <a:rPr lang="en-US" sz="2000" dirty="0"/>
              <a:t/>
            </a:r>
            <a:br>
              <a:rPr lang="en-US" sz="2000" dirty="0"/>
            </a:br>
            <a:endParaRPr lang="en-US" sz="2000" dirty="0"/>
          </a:p>
        </p:txBody>
      </p:sp>
    </p:spTree>
    <p:extLst>
      <p:ext uri="{BB962C8B-B14F-4D97-AF65-F5344CB8AC3E}">
        <p14:creationId xmlns:p14="http://schemas.microsoft.com/office/powerpoint/2010/main" val="23111347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47973" y="309966"/>
            <a:ext cx="8663552" cy="4708981"/>
          </a:xfrm>
          <a:prstGeom prst="rect">
            <a:avLst/>
          </a:prstGeom>
          <a:noFill/>
        </p:spPr>
        <p:txBody>
          <a:bodyPr wrap="square" rtlCol="0">
            <a:spAutoFit/>
          </a:bodyPr>
          <a:lstStyle/>
          <a:p>
            <a:r>
              <a:rPr lang="en-US" sz="2800" dirty="0"/>
              <a:t>The calling comes </a:t>
            </a:r>
            <a:r>
              <a:rPr lang="en-US" sz="2800" dirty="0" smtClean="0"/>
              <a:t>with </a:t>
            </a:r>
            <a:r>
              <a:rPr lang="en-US" sz="2800" b="1" u="sng" dirty="0" smtClean="0"/>
              <a:t>Power</a:t>
            </a:r>
            <a:endParaRPr lang="en-US" sz="2800" dirty="0"/>
          </a:p>
          <a:p>
            <a:r>
              <a:rPr lang="en-US" sz="2400" dirty="0"/>
              <a:t/>
            </a:r>
            <a:br>
              <a:rPr lang="en-US" sz="2400" dirty="0"/>
            </a:br>
            <a:endParaRPr lang="en-US" sz="2400" b="1" dirty="0"/>
          </a:p>
          <a:p>
            <a:r>
              <a:rPr lang="en-US" sz="2400" i="1" dirty="0"/>
              <a:t>Act 1:7 And he said unto them, It is not for you to know the times or the seasons, which the Father hath put in his own power. 8 But ye shall receive power, after that the Holy Ghost is come upon you: and ye shall be witnesses unto me both in Jerusalem, and in all Judaea, and in Samaria, and unto the uttermost part of the earth.</a:t>
            </a:r>
            <a:r>
              <a:rPr lang="en-US" sz="2000" dirty="0"/>
              <a:t/>
            </a:r>
            <a:br>
              <a:rPr lang="en-US" sz="2000" dirty="0"/>
            </a:br>
            <a:r>
              <a:rPr lang="en-US" sz="2000" dirty="0"/>
              <a:t/>
            </a:r>
            <a:br>
              <a:rPr lang="en-US" sz="2000" dirty="0"/>
            </a:br>
            <a:endParaRPr lang="en-US" sz="2000" dirty="0"/>
          </a:p>
          <a:p>
            <a:r>
              <a:rPr lang="en-US" sz="2000" dirty="0"/>
              <a:t/>
            </a:r>
            <a:br>
              <a:rPr lang="en-US" sz="2000" dirty="0"/>
            </a:br>
            <a:endParaRPr lang="en-US" sz="2000" dirty="0"/>
          </a:p>
        </p:txBody>
      </p:sp>
    </p:spTree>
    <p:extLst>
      <p:ext uri="{BB962C8B-B14F-4D97-AF65-F5344CB8AC3E}">
        <p14:creationId xmlns:p14="http://schemas.microsoft.com/office/powerpoint/2010/main" val="2935992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47973" y="309966"/>
            <a:ext cx="8663552" cy="5693866"/>
          </a:xfrm>
          <a:prstGeom prst="rect">
            <a:avLst/>
          </a:prstGeom>
          <a:noFill/>
        </p:spPr>
        <p:txBody>
          <a:bodyPr wrap="square" rtlCol="0">
            <a:spAutoFit/>
          </a:bodyPr>
          <a:lstStyle/>
          <a:p>
            <a:endParaRPr lang="en-US" sz="3600" b="1" dirty="0" smtClean="0"/>
          </a:p>
          <a:p>
            <a:endParaRPr lang="en-US" sz="3600" b="1" dirty="0"/>
          </a:p>
          <a:p>
            <a:endParaRPr lang="en-US" sz="3600" b="1" dirty="0" smtClean="0"/>
          </a:p>
          <a:p>
            <a:endParaRPr lang="en-US" sz="3600" b="1" dirty="0"/>
          </a:p>
          <a:p>
            <a:endParaRPr lang="en-US" sz="3600" b="1" dirty="0" smtClean="0"/>
          </a:p>
          <a:p>
            <a:r>
              <a:rPr lang="en-US" sz="3600" b="1" dirty="0" smtClean="0"/>
              <a:t>Key Point #3 : </a:t>
            </a:r>
            <a:r>
              <a:rPr lang="en-US" sz="3600" b="1" dirty="0"/>
              <a:t>Power is always given by God to do things that would otherwise be impossible</a:t>
            </a:r>
            <a:r>
              <a:rPr lang="en-US" sz="3600" dirty="0"/>
              <a:t/>
            </a:r>
            <a:br>
              <a:rPr lang="en-US" sz="3600" dirty="0"/>
            </a:br>
            <a:endParaRPr lang="en-US" sz="3600" dirty="0"/>
          </a:p>
          <a:p>
            <a:r>
              <a:rPr lang="en-US" sz="2000" dirty="0"/>
              <a:t/>
            </a:r>
            <a:br>
              <a:rPr lang="en-US" sz="2000" dirty="0"/>
            </a:br>
            <a:endParaRPr lang="en-US" sz="2000" dirty="0"/>
          </a:p>
        </p:txBody>
      </p:sp>
    </p:spTree>
    <p:extLst>
      <p:ext uri="{BB962C8B-B14F-4D97-AF65-F5344CB8AC3E}">
        <p14:creationId xmlns:p14="http://schemas.microsoft.com/office/powerpoint/2010/main" val="319394815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47973" y="309966"/>
            <a:ext cx="8663552" cy="4955203"/>
          </a:xfrm>
          <a:prstGeom prst="rect">
            <a:avLst/>
          </a:prstGeom>
          <a:noFill/>
        </p:spPr>
        <p:txBody>
          <a:bodyPr wrap="square" rtlCol="0">
            <a:spAutoFit/>
          </a:bodyPr>
          <a:lstStyle/>
          <a:p>
            <a:r>
              <a:rPr lang="en-US" sz="2000" i="1" dirty="0" smtClean="0"/>
              <a:t>Mat </a:t>
            </a:r>
            <a:r>
              <a:rPr lang="en-US" sz="2000" i="1" dirty="0"/>
              <a:t>17:15 Lord, have mercy on my son: for he is </a:t>
            </a:r>
            <a:r>
              <a:rPr lang="en-US" sz="2000" i="1" dirty="0" err="1"/>
              <a:t>lunatick</a:t>
            </a:r>
            <a:r>
              <a:rPr lang="en-US" sz="2000" i="1" dirty="0"/>
              <a:t>, and sore vexed: for </a:t>
            </a:r>
            <a:r>
              <a:rPr lang="en-US" sz="2000" i="1" dirty="0" err="1"/>
              <a:t>ofttimes</a:t>
            </a:r>
            <a:r>
              <a:rPr lang="en-US" sz="2000" i="1" dirty="0"/>
              <a:t> he </a:t>
            </a:r>
            <a:r>
              <a:rPr lang="en-US" sz="2000" i="1" dirty="0" err="1"/>
              <a:t>falleth</a:t>
            </a:r>
            <a:r>
              <a:rPr lang="en-US" sz="2000" i="1" dirty="0"/>
              <a:t> into the fire, and oft into the water. 16 And I brought him to thy disciples, and they could not cure him. 17 Then Jesus answered and said, O faithless and perverse generation, how long shall I be with you? how long shall I suffer you? bring him hither to me. 18 And Jesus rebuked the devil; and he departed out of him: and the child was cured from that very hour. </a:t>
            </a:r>
            <a:r>
              <a:rPr lang="en-US" sz="2000" b="1" i="1" dirty="0"/>
              <a:t>19 </a:t>
            </a:r>
            <a:r>
              <a:rPr lang="en-US" sz="2000" b="1" i="1" u="sng" dirty="0"/>
              <a:t>Then came the disciples to Jesus apart, and said, Why could not we cast him out? </a:t>
            </a:r>
            <a:r>
              <a:rPr lang="en-US" sz="2000" i="1" u="sng" dirty="0"/>
              <a:t>20 And Jesus said unto them, Because of your unbelief: for verily I say unto you, If ye have faith as a grain of mustard seed, ye shall say unto this mountain, Remove hence to yonder place; and it shall remove; and nothing shall be impossible unto you. 21 Howbeit this kind </a:t>
            </a:r>
            <a:r>
              <a:rPr lang="en-US" sz="2000" i="1" u="sng" dirty="0" err="1"/>
              <a:t>goeth</a:t>
            </a:r>
            <a:r>
              <a:rPr lang="en-US" sz="2000" i="1" u="sng" dirty="0"/>
              <a:t> not out but by prayer and fasting.</a:t>
            </a:r>
            <a:r>
              <a:rPr lang="en-US" sz="3600" dirty="0"/>
              <a:t/>
            </a:r>
            <a:br>
              <a:rPr lang="en-US" sz="3600" dirty="0"/>
            </a:br>
            <a:endParaRPr lang="en-US" sz="3600" dirty="0"/>
          </a:p>
          <a:p>
            <a:r>
              <a:rPr lang="en-US" sz="2000" dirty="0"/>
              <a:t/>
            </a:r>
            <a:br>
              <a:rPr lang="en-US" sz="2000" dirty="0"/>
            </a:br>
            <a:endParaRPr lang="en-US" sz="2000" dirty="0"/>
          </a:p>
        </p:txBody>
      </p:sp>
    </p:spTree>
    <p:extLst>
      <p:ext uri="{BB962C8B-B14F-4D97-AF65-F5344CB8AC3E}">
        <p14:creationId xmlns:p14="http://schemas.microsoft.com/office/powerpoint/2010/main" val="29662615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47973" y="309966"/>
            <a:ext cx="8663552" cy="5693866"/>
          </a:xfrm>
          <a:prstGeom prst="rect">
            <a:avLst/>
          </a:prstGeom>
          <a:noFill/>
        </p:spPr>
        <p:txBody>
          <a:bodyPr wrap="square" rtlCol="0">
            <a:spAutoFit/>
          </a:bodyPr>
          <a:lstStyle/>
          <a:p>
            <a:endParaRPr lang="en-US" sz="3600" b="1" dirty="0" smtClean="0"/>
          </a:p>
          <a:p>
            <a:endParaRPr lang="en-US" sz="3600" b="1" dirty="0"/>
          </a:p>
          <a:p>
            <a:endParaRPr lang="en-US" sz="3600" b="1" dirty="0" smtClean="0"/>
          </a:p>
          <a:p>
            <a:endParaRPr lang="en-US" sz="3600" b="1" dirty="0"/>
          </a:p>
          <a:p>
            <a:endParaRPr lang="en-US" sz="3600" b="1" dirty="0" smtClean="0"/>
          </a:p>
          <a:p>
            <a:r>
              <a:rPr lang="en-US" sz="3600" b="1" dirty="0" smtClean="0"/>
              <a:t>Key Point #4 : God’s </a:t>
            </a:r>
            <a:r>
              <a:rPr lang="en-US" sz="3600" b="1" dirty="0"/>
              <a:t>power over the impossible is tapped by faith and request</a:t>
            </a:r>
            <a:r>
              <a:rPr lang="en-US" sz="3600" dirty="0"/>
              <a:t/>
            </a:r>
            <a:br>
              <a:rPr lang="en-US" sz="3600" dirty="0"/>
            </a:br>
            <a:endParaRPr lang="en-US" sz="3600" dirty="0"/>
          </a:p>
          <a:p>
            <a:r>
              <a:rPr lang="en-US" sz="2000" dirty="0"/>
              <a:t/>
            </a:r>
            <a:br>
              <a:rPr lang="en-US" sz="2000" dirty="0"/>
            </a:br>
            <a:endParaRPr lang="en-US" sz="2000" dirty="0"/>
          </a:p>
        </p:txBody>
      </p:sp>
    </p:spTree>
    <p:extLst>
      <p:ext uri="{BB962C8B-B14F-4D97-AF65-F5344CB8AC3E}">
        <p14:creationId xmlns:p14="http://schemas.microsoft.com/office/powerpoint/2010/main" val="344011720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47973" y="309966"/>
            <a:ext cx="8663552" cy="4708981"/>
          </a:xfrm>
          <a:prstGeom prst="rect">
            <a:avLst/>
          </a:prstGeom>
          <a:noFill/>
        </p:spPr>
        <p:txBody>
          <a:bodyPr wrap="square" rtlCol="0">
            <a:spAutoFit/>
          </a:bodyPr>
          <a:lstStyle/>
          <a:p>
            <a:r>
              <a:rPr lang="en-US" sz="2800" dirty="0"/>
              <a:t>The calling demands </a:t>
            </a:r>
            <a:r>
              <a:rPr lang="en-US" sz="2800" b="1" u="sng" dirty="0" smtClean="0"/>
              <a:t>Preparation</a:t>
            </a:r>
          </a:p>
          <a:p>
            <a:endParaRPr lang="en-US" sz="2800" b="1" u="sng" dirty="0"/>
          </a:p>
          <a:p>
            <a:r>
              <a:rPr lang="en-US" sz="2400" i="1" dirty="0"/>
              <a:t>8 And commanded them that they should take nothing for [their] journey, save a staff only; no scrip, no bread, no money in [their] purse: 9 But [be] shod with sandals; and not put on two coats. </a:t>
            </a:r>
            <a:endParaRPr lang="en-US" sz="2400" dirty="0"/>
          </a:p>
          <a:p>
            <a:r>
              <a:rPr lang="en-US" sz="3600" dirty="0"/>
              <a:t/>
            </a:r>
            <a:br>
              <a:rPr lang="en-US" sz="3600" dirty="0"/>
            </a:br>
            <a:r>
              <a:rPr lang="en-US" sz="3600" dirty="0"/>
              <a:t/>
            </a:r>
            <a:br>
              <a:rPr lang="en-US" sz="3600" dirty="0"/>
            </a:br>
            <a:endParaRPr lang="en-US" sz="3600" dirty="0"/>
          </a:p>
          <a:p>
            <a:r>
              <a:rPr lang="en-US" sz="2000" dirty="0"/>
              <a:t/>
            </a:r>
            <a:br>
              <a:rPr lang="en-US" sz="2000" dirty="0"/>
            </a:br>
            <a:endParaRPr lang="en-US" sz="2000" dirty="0"/>
          </a:p>
        </p:txBody>
      </p:sp>
    </p:spTree>
    <p:extLst>
      <p:ext uri="{BB962C8B-B14F-4D97-AF65-F5344CB8AC3E}">
        <p14:creationId xmlns:p14="http://schemas.microsoft.com/office/powerpoint/2010/main" val="17144099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47973" y="309966"/>
            <a:ext cx="8663552" cy="4093428"/>
          </a:xfrm>
          <a:prstGeom prst="rect">
            <a:avLst/>
          </a:prstGeom>
          <a:noFill/>
        </p:spPr>
        <p:txBody>
          <a:bodyPr wrap="square" rtlCol="0">
            <a:spAutoFit/>
          </a:bodyPr>
          <a:lstStyle/>
          <a:p>
            <a:r>
              <a:rPr lang="en-US" sz="2000" i="1" dirty="0"/>
              <a:t>Mar 6:1 And he went out from thence, and came into his own country; and his disciples follow him. 2 And when the </a:t>
            </a:r>
            <a:r>
              <a:rPr lang="en-US" sz="2000" i="1" dirty="0" err="1"/>
              <a:t>sabbath</a:t>
            </a:r>
            <a:r>
              <a:rPr lang="en-US" sz="2000" i="1" dirty="0"/>
              <a:t> day was come, he began to teach in the synagogue: and many hearing [him] were astonished, saying, From whence hath this [man] these things? and what wisdom [is] this which is given unto him, that even such mighty works are wrought by his hands? 3 Is not this the carpenter, the son of Mary, the brother of James, and </a:t>
            </a:r>
            <a:r>
              <a:rPr lang="en-US" sz="2000" i="1" dirty="0" err="1"/>
              <a:t>Joses</a:t>
            </a:r>
            <a:r>
              <a:rPr lang="en-US" sz="2000" i="1" dirty="0"/>
              <a:t>, and of Juda, and Simon? and are not his sisters here with us? And they were offended at him. 4 But Jesus said unto them, A prophet is not without </a:t>
            </a:r>
            <a:r>
              <a:rPr lang="en-US" sz="2000" i="1" dirty="0" err="1"/>
              <a:t>honour</a:t>
            </a:r>
            <a:r>
              <a:rPr lang="en-US" sz="2000" i="1" dirty="0"/>
              <a:t>, but in his own country, and among his own kin, and in his own house. 5 And he could there do no mighty work, save that he laid his hands upon a few sick folk, and healed [them]. 6 And he </a:t>
            </a:r>
            <a:r>
              <a:rPr lang="en-US" sz="2000" i="1" dirty="0" err="1"/>
              <a:t>marvelled</a:t>
            </a:r>
            <a:r>
              <a:rPr lang="en-US" sz="2000" i="1" dirty="0"/>
              <a:t> because of their unbelief. And he went round about the villages, teaching. </a:t>
            </a:r>
            <a:r>
              <a:rPr lang="en-US" sz="2000" b="1" i="1" u="sng" dirty="0"/>
              <a:t>7 And he called [unto him] the twelve,</a:t>
            </a:r>
            <a:endParaRPr lang="en-US" sz="2000" dirty="0"/>
          </a:p>
        </p:txBody>
      </p:sp>
    </p:spTree>
    <p:extLst>
      <p:ext uri="{BB962C8B-B14F-4D97-AF65-F5344CB8AC3E}">
        <p14:creationId xmlns:p14="http://schemas.microsoft.com/office/powerpoint/2010/main" val="112381789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47973" y="309966"/>
            <a:ext cx="8663552" cy="5478423"/>
          </a:xfrm>
          <a:prstGeom prst="rect">
            <a:avLst/>
          </a:prstGeom>
          <a:noFill/>
        </p:spPr>
        <p:txBody>
          <a:bodyPr wrap="square" rtlCol="0">
            <a:spAutoFit/>
          </a:bodyPr>
          <a:lstStyle/>
          <a:p>
            <a:r>
              <a:rPr lang="en-US" sz="2800" dirty="0"/>
              <a:t>The calling demands </a:t>
            </a:r>
            <a:r>
              <a:rPr lang="en-US" sz="2800" b="1" u="sng" dirty="0" smtClean="0"/>
              <a:t>Preparation</a:t>
            </a:r>
          </a:p>
          <a:p>
            <a:endParaRPr lang="en-US" b="1" dirty="0" smtClean="0"/>
          </a:p>
          <a:p>
            <a:pPr lvl="3" fontAlgn="base"/>
            <a:r>
              <a:rPr lang="en-US" sz="2400" b="1" dirty="0" smtClean="0"/>
              <a:t>What </a:t>
            </a:r>
            <a:r>
              <a:rPr lang="en-US" sz="2400" b="1" dirty="0"/>
              <a:t>not to take</a:t>
            </a:r>
            <a:r>
              <a:rPr lang="en-US" sz="2400" b="1" dirty="0" smtClean="0"/>
              <a:t>:</a:t>
            </a:r>
            <a:endParaRPr lang="en-US" sz="2400" dirty="0" smtClean="0"/>
          </a:p>
          <a:p>
            <a:pPr marL="285750" lvl="5" indent="-285750" fontAlgn="base">
              <a:buFont typeface="Arial" panose="020B0604020202020204" pitchFamily="34" charset="0"/>
              <a:buChar char="•"/>
            </a:pPr>
            <a:r>
              <a:rPr lang="en-US" sz="2400" dirty="0" smtClean="0"/>
              <a:t>No </a:t>
            </a:r>
            <a:r>
              <a:rPr lang="en-US" sz="2400" dirty="0"/>
              <a:t>Scrip </a:t>
            </a:r>
          </a:p>
          <a:p>
            <a:pPr marL="285750" lvl="3" indent="-285750" fontAlgn="base">
              <a:buFont typeface="Arial" panose="020B0604020202020204" pitchFamily="34" charset="0"/>
              <a:buChar char="•"/>
            </a:pPr>
            <a:r>
              <a:rPr lang="en-US" sz="2400" dirty="0" smtClean="0"/>
              <a:t>No </a:t>
            </a:r>
            <a:r>
              <a:rPr lang="en-US" sz="2400" dirty="0"/>
              <a:t>Bread </a:t>
            </a:r>
          </a:p>
          <a:p>
            <a:pPr marL="285750" lvl="3" indent="-285750" fontAlgn="base">
              <a:buFont typeface="Arial" panose="020B0604020202020204" pitchFamily="34" charset="0"/>
              <a:buChar char="•"/>
            </a:pPr>
            <a:r>
              <a:rPr lang="en-US" sz="2400" dirty="0" smtClean="0"/>
              <a:t>No </a:t>
            </a:r>
            <a:r>
              <a:rPr lang="en-US" sz="2400" dirty="0"/>
              <a:t>Money </a:t>
            </a:r>
            <a:endParaRPr lang="en-US" sz="2400" dirty="0" smtClean="0"/>
          </a:p>
          <a:p>
            <a:pPr marL="285750" lvl="3" indent="-285750" fontAlgn="base">
              <a:buFont typeface="Arial" panose="020B0604020202020204" pitchFamily="34" charset="0"/>
              <a:buChar char="•"/>
            </a:pPr>
            <a:r>
              <a:rPr lang="en-US" sz="2400" dirty="0" smtClean="0"/>
              <a:t>Don’t </a:t>
            </a:r>
            <a:r>
              <a:rPr lang="en-US" sz="2400" dirty="0"/>
              <a:t>put on two </a:t>
            </a:r>
            <a:r>
              <a:rPr lang="en-US" sz="2400" dirty="0" smtClean="0"/>
              <a:t>coats.</a:t>
            </a:r>
            <a:endParaRPr lang="en-US" sz="2400" dirty="0"/>
          </a:p>
          <a:p>
            <a:pPr marL="285750" lvl="3" indent="-285750" fontAlgn="base">
              <a:buFont typeface="Arial" panose="020B0604020202020204" pitchFamily="34" charset="0"/>
              <a:buChar char="•"/>
            </a:pPr>
            <a:endParaRPr lang="en-US" sz="2400" dirty="0"/>
          </a:p>
          <a:p>
            <a:pPr lvl="3" fontAlgn="base"/>
            <a:endParaRPr lang="en-US" sz="2400" dirty="0"/>
          </a:p>
          <a:p>
            <a:pPr lvl="3" fontAlgn="base"/>
            <a:r>
              <a:rPr lang="en-US" sz="3200" b="1" dirty="0" smtClean="0"/>
              <a:t>Key Point #5: Our limitations demand faith and reliance</a:t>
            </a:r>
            <a:r>
              <a:rPr lang="en-US" sz="3600" dirty="0" smtClean="0"/>
              <a:t/>
            </a:r>
            <a:br>
              <a:rPr lang="en-US" sz="3600" dirty="0" smtClean="0"/>
            </a:br>
            <a:endParaRPr lang="en-US" sz="3600" dirty="0" smtClean="0"/>
          </a:p>
          <a:p>
            <a:r>
              <a:rPr lang="en-US" sz="2000" dirty="0"/>
              <a:t/>
            </a:r>
            <a:br>
              <a:rPr lang="en-US" sz="2000" dirty="0"/>
            </a:br>
            <a:endParaRPr lang="en-US" sz="2000" dirty="0"/>
          </a:p>
        </p:txBody>
      </p:sp>
    </p:spTree>
    <p:extLst>
      <p:ext uri="{BB962C8B-B14F-4D97-AF65-F5344CB8AC3E}">
        <p14:creationId xmlns:p14="http://schemas.microsoft.com/office/powerpoint/2010/main" val="146772887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47973" y="309966"/>
            <a:ext cx="8663552" cy="5047536"/>
          </a:xfrm>
          <a:prstGeom prst="rect">
            <a:avLst/>
          </a:prstGeom>
          <a:noFill/>
        </p:spPr>
        <p:txBody>
          <a:bodyPr wrap="square" rtlCol="0">
            <a:spAutoFit/>
          </a:bodyPr>
          <a:lstStyle/>
          <a:p>
            <a:r>
              <a:rPr lang="en-US" sz="2800" dirty="0"/>
              <a:t>The calling demands </a:t>
            </a:r>
            <a:r>
              <a:rPr lang="en-US" sz="2800" b="1" u="sng" dirty="0" smtClean="0"/>
              <a:t>Preparation</a:t>
            </a:r>
          </a:p>
          <a:p>
            <a:endParaRPr lang="en-US" b="1" dirty="0" smtClean="0"/>
          </a:p>
          <a:p>
            <a:pPr lvl="3" fontAlgn="base"/>
            <a:r>
              <a:rPr lang="en-US" sz="2400" b="1" dirty="0" smtClean="0"/>
              <a:t>What to </a:t>
            </a:r>
            <a:r>
              <a:rPr lang="en-US" sz="2400" b="1" dirty="0"/>
              <a:t>take</a:t>
            </a:r>
            <a:r>
              <a:rPr lang="en-US" sz="2400" b="1" dirty="0" smtClean="0"/>
              <a:t>:</a:t>
            </a:r>
            <a:endParaRPr lang="en-US" sz="2400" dirty="0" smtClean="0"/>
          </a:p>
          <a:p>
            <a:pPr marL="285750" lvl="3" indent="-285750" fontAlgn="base">
              <a:buFont typeface="Arial" panose="020B0604020202020204" pitchFamily="34" charset="0"/>
              <a:buChar char="•"/>
            </a:pPr>
            <a:r>
              <a:rPr lang="en-US" sz="2400" dirty="0" smtClean="0"/>
              <a:t>Staff (Word of God)</a:t>
            </a:r>
          </a:p>
          <a:p>
            <a:pPr lvl="3" fontAlgn="base"/>
            <a:r>
              <a:rPr lang="en-US" sz="2400" i="1" dirty="0" err="1"/>
              <a:t>Psa</a:t>
            </a:r>
            <a:r>
              <a:rPr lang="en-US" sz="2400" i="1" dirty="0"/>
              <a:t> 23:4 Yea, though I walk through the valley of the shadow of death, I will fear no evil: for thou [art] with me; thy rod and thy staff they comfort me</a:t>
            </a:r>
            <a:r>
              <a:rPr lang="en-US" sz="2400" i="1" dirty="0" smtClean="0"/>
              <a:t>.</a:t>
            </a:r>
          </a:p>
          <a:p>
            <a:pPr lvl="3" fontAlgn="base"/>
            <a:endParaRPr lang="en-US" sz="2400" dirty="0" smtClean="0"/>
          </a:p>
          <a:p>
            <a:pPr lvl="3" fontAlgn="base"/>
            <a:endParaRPr lang="en-US" sz="2400" dirty="0"/>
          </a:p>
          <a:p>
            <a:pPr lvl="3" fontAlgn="base"/>
            <a:r>
              <a:rPr lang="en-US" sz="3600" dirty="0" smtClean="0"/>
              <a:t/>
            </a:r>
            <a:br>
              <a:rPr lang="en-US" sz="3600" dirty="0" smtClean="0"/>
            </a:br>
            <a:endParaRPr lang="en-US" sz="3600" dirty="0" smtClean="0"/>
          </a:p>
          <a:p>
            <a:r>
              <a:rPr lang="en-US" sz="2000" dirty="0"/>
              <a:t/>
            </a:r>
            <a:br>
              <a:rPr lang="en-US" sz="2000" dirty="0"/>
            </a:br>
            <a:endParaRPr lang="en-US" sz="2000" dirty="0"/>
          </a:p>
        </p:txBody>
      </p:sp>
    </p:spTree>
    <p:extLst>
      <p:ext uri="{BB962C8B-B14F-4D97-AF65-F5344CB8AC3E}">
        <p14:creationId xmlns:p14="http://schemas.microsoft.com/office/powerpoint/2010/main" val="275601287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47973" y="309966"/>
            <a:ext cx="8663552" cy="6524863"/>
          </a:xfrm>
          <a:prstGeom prst="rect">
            <a:avLst/>
          </a:prstGeom>
          <a:noFill/>
        </p:spPr>
        <p:txBody>
          <a:bodyPr wrap="square" rtlCol="0">
            <a:spAutoFit/>
          </a:bodyPr>
          <a:lstStyle/>
          <a:p>
            <a:r>
              <a:rPr lang="en-US" sz="2800" dirty="0"/>
              <a:t>The calling demands </a:t>
            </a:r>
            <a:r>
              <a:rPr lang="en-US" sz="2800" b="1" u="sng" dirty="0" smtClean="0"/>
              <a:t>Preparation</a:t>
            </a:r>
          </a:p>
          <a:p>
            <a:endParaRPr lang="en-US" b="1" dirty="0" smtClean="0"/>
          </a:p>
          <a:p>
            <a:pPr lvl="3" fontAlgn="base"/>
            <a:r>
              <a:rPr lang="en-US" sz="2400" b="1" dirty="0" smtClean="0"/>
              <a:t>What to </a:t>
            </a:r>
            <a:r>
              <a:rPr lang="en-US" sz="2400" b="1" dirty="0"/>
              <a:t>take</a:t>
            </a:r>
            <a:r>
              <a:rPr lang="en-US" sz="2400" b="1" dirty="0" smtClean="0"/>
              <a:t>:</a:t>
            </a:r>
            <a:endParaRPr lang="en-US" sz="2400" dirty="0" smtClean="0"/>
          </a:p>
          <a:p>
            <a:pPr marL="285750" lvl="3" indent="-285750" fontAlgn="base">
              <a:buFont typeface="Arial" panose="020B0604020202020204" pitchFamily="34" charset="0"/>
              <a:buChar char="•"/>
            </a:pPr>
            <a:r>
              <a:rPr lang="en-US" sz="2400" dirty="0" smtClean="0"/>
              <a:t>Staff (Word of God)</a:t>
            </a:r>
          </a:p>
          <a:p>
            <a:pPr lvl="3" fontAlgn="base"/>
            <a:r>
              <a:rPr lang="en-US" sz="2400" i="1" dirty="0" err="1"/>
              <a:t>Psa</a:t>
            </a:r>
            <a:r>
              <a:rPr lang="en-US" sz="2400" i="1" dirty="0"/>
              <a:t> 23:4 Yea, though I walk through the valley of the shadow of death, I will fear no evil: for thou [art] with me; thy rod and thy staff they comfort me</a:t>
            </a:r>
            <a:r>
              <a:rPr lang="en-US" sz="2400" i="1" dirty="0" smtClean="0"/>
              <a:t>.</a:t>
            </a:r>
          </a:p>
          <a:p>
            <a:pPr lvl="3" fontAlgn="base"/>
            <a:endParaRPr lang="en-US" sz="2400" dirty="0" smtClean="0"/>
          </a:p>
          <a:p>
            <a:pPr marL="285750" lvl="3" indent="-285750" fontAlgn="base">
              <a:buFont typeface="Arial" panose="020B0604020202020204" pitchFamily="34" charset="0"/>
              <a:buChar char="•"/>
            </a:pPr>
            <a:r>
              <a:rPr lang="en-US" sz="2400" dirty="0" smtClean="0"/>
              <a:t>Shod feet (a ready messenger)</a:t>
            </a:r>
          </a:p>
          <a:p>
            <a:pPr lvl="3" fontAlgn="base"/>
            <a:r>
              <a:rPr lang="en-US" sz="2400" i="1" dirty="0" err="1"/>
              <a:t>Eph</a:t>
            </a:r>
            <a:r>
              <a:rPr lang="en-US" sz="2400" i="1" dirty="0"/>
              <a:t> 6:14 Stand therefore, having your loins girt about with truth, and having on the breastplate of righteousness; </a:t>
            </a:r>
            <a:r>
              <a:rPr lang="en-US" sz="2400" i="1" dirty="0" smtClean="0"/>
              <a:t>15 </a:t>
            </a:r>
            <a:r>
              <a:rPr lang="en-US" sz="2400" i="1" dirty="0"/>
              <a:t>And your feet shod with the preparation of the gospel of peace;</a:t>
            </a:r>
            <a:endParaRPr lang="en-US" sz="2400" dirty="0" smtClean="0"/>
          </a:p>
          <a:p>
            <a:pPr lvl="3" fontAlgn="base"/>
            <a:endParaRPr lang="en-US" sz="2400" dirty="0"/>
          </a:p>
          <a:p>
            <a:pPr lvl="3" fontAlgn="base"/>
            <a:r>
              <a:rPr lang="en-US" sz="3600" dirty="0" smtClean="0"/>
              <a:t/>
            </a:r>
            <a:br>
              <a:rPr lang="en-US" sz="3600" dirty="0" smtClean="0"/>
            </a:br>
            <a:endParaRPr lang="en-US" sz="3600" dirty="0" smtClean="0"/>
          </a:p>
          <a:p>
            <a:r>
              <a:rPr lang="en-US" sz="2000" dirty="0"/>
              <a:t/>
            </a:r>
            <a:br>
              <a:rPr lang="en-US" sz="2000" dirty="0"/>
            </a:br>
            <a:endParaRPr lang="en-US" sz="2000" dirty="0"/>
          </a:p>
        </p:txBody>
      </p:sp>
    </p:spTree>
    <p:extLst>
      <p:ext uri="{BB962C8B-B14F-4D97-AF65-F5344CB8AC3E}">
        <p14:creationId xmlns:p14="http://schemas.microsoft.com/office/powerpoint/2010/main" val="358062420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47973" y="309966"/>
            <a:ext cx="8663552" cy="6524863"/>
          </a:xfrm>
          <a:prstGeom prst="rect">
            <a:avLst/>
          </a:prstGeom>
          <a:noFill/>
        </p:spPr>
        <p:txBody>
          <a:bodyPr wrap="square" rtlCol="0">
            <a:spAutoFit/>
          </a:bodyPr>
          <a:lstStyle/>
          <a:p>
            <a:r>
              <a:rPr lang="en-US" sz="2800" dirty="0"/>
              <a:t>The calling demands </a:t>
            </a:r>
            <a:r>
              <a:rPr lang="en-US" sz="2800" b="1" u="sng" dirty="0" smtClean="0"/>
              <a:t>Preparation</a:t>
            </a:r>
          </a:p>
          <a:p>
            <a:endParaRPr lang="en-US" b="1" dirty="0" smtClean="0"/>
          </a:p>
          <a:p>
            <a:pPr lvl="3" fontAlgn="base"/>
            <a:r>
              <a:rPr lang="en-US" sz="2400" b="1" dirty="0" smtClean="0"/>
              <a:t>What to </a:t>
            </a:r>
            <a:r>
              <a:rPr lang="en-US" sz="2400" b="1" dirty="0"/>
              <a:t>take</a:t>
            </a:r>
            <a:r>
              <a:rPr lang="en-US" sz="2400" b="1" dirty="0" smtClean="0"/>
              <a:t>:</a:t>
            </a:r>
            <a:endParaRPr lang="en-US" sz="2400" dirty="0" smtClean="0"/>
          </a:p>
          <a:p>
            <a:pPr marL="285750" lvl="3" indent="-285750" fontAlgn="base">
              <a:buFont typeface="Arial" panose="020B0604020202020204" pitchFamily="34" charset="0"/>
              <a:buChar char="•"/>
            </a:pPr>
            <a:r>
              <a:rPr lang="en-US" sz="2400" dirty="0" smtClean="0"/>
              <a:t>Staff (Word of God)</a:t>
            </a:r>
          </a:p>
          <a:p>
            <a:pPr lvl="3" fontAlgn="base"/>
            <a:r>
              <a:rPr lang="en-US" sz="2400" i="1" dirty="0" err="1"/>
              <a:t>Psa</a:t>
            </a:r>
            <a:r>
              <a:rPr lang="en-US" sz="2400" i="1" dirty="0"/>
              <a:t> 23:4 Yea, though I walk through the valley of the shadow of death, I will fear no evil: for thou [art] with me; thy rod and thy staff they comfort me</a:t>
            </a:r>
            <a:r>
              <a:rPr lang="en-US" sz="2400" i="1" dirty="0" smtClean="0"/>
              <a:t>.</a:t>
            </a:r>
          </a:p>
          <a:p>
            <a:pPr lvl="3" fontAlgn="base"/>
            <a:endParaRPr lang="en-US" sz="2400" dirty="0" smtClean="0"/>
          </a:p>
          <a:p>
            <a:pPr marL="285750" lvl="3" indent="-285750" fontAlgn="base">
              <a:buFont typeface="Arial" panose="020B0604020202020204" pitchFamily="34" charset="0"/>
              <a:buChar char="•"/>
            </a:pPr>
            <a:r>
              <a:rPr lang="en-US" sz="2400" dirty="0" smtClean="0"/>
              <a:t>Shod feet (a ready messenger)</a:t>
            </a:r>
          </a:p>
          <a:p>
            <a:pPr lvl="3" fontAlgn="base"/>
            <a:r>
              <a:rPr lang="en-US" sz="2400" i="1" dirty="0" err="1"/>
              <a:t>Eph</a:t>
            </a:r>
            <a:r>
              <a:rPr lang="en-US" sz="2400" i="1" dirty="0"/>
              <a:t> 6:14 Stand therefore, having your loins girt about with truth, and having on the breastplate of righteousness; </a:t>
            </a:r>
            <a:r>
              <a:rPr lang="en-US" sz="2400" i="1" dirty="0" smtClean="0"/>
              <a:t>15 </a:t>
            </a:r>
            <a:r>
              <a:rPr lang="en-US" sz="2400" i="1" dirty="0"/>
              <a:t>And your feet shod with the preparation of the gospel of peace;</a:t>
            </a:r>
            <a:endParaRPr lang="en-US" sz="2400" dirty="0" smtClean="0"/>
          </a:p>
          <a:p>
            <a:pPr lvl="3" fontAlgn="base"/>
            <a:endParaRPr lang="en-US" sz="2400" dirty="0"/>
          </a:p>
          <a:p>
            <a:pPr lvl="3" fontAlgn="base"/>
            <a:r>
              <a:rPr lang="en-US" sz="3600" dirty="0" smtClean="0"/>
              <a:t/>
            </a:r>
            <a:br>
              <a:rPr lang="en-US" sz="3600" dirty="0" smtClean="0"/>
            </a:br>
            <a:endParaRPr lang="en-US" sz="3600" dirty="0" smtClean="0"/>
          </a:p>
          <a:p>
            <a:r>
              <a:rPr lang="en-US" sz="2000" dirty="0"/>
              <a:t/>
            </a:r>
            <a:br>
              <a:rPr lang="en-US" sz="2000" dirty="0"/>
            </a:br>
            <a:endParaRPr lang="en-US" sz="2000" dirty="0"/>
          </a:p>
        </p:txBody>
      </p:sp>
    </p:spTree>
    <p:extLst>
      <p:ext uri="{BB962C8B-B14F-4D97-AF65-F5344CB8AC3E}">
        <p14:creationId xmlns:p14="http://schemas.microsoft.com/office/powerpoint/2010/main" val="51586658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47973" y="309966"/>
            <a:ext cx="8663552" cy="6124754"/>
          </a:xfrm>
          <a:prstGeom prst="rect">
            <a:avLst/>
          </a:prstGeom>
          <a:noFill/>
        </p:spPr>
        <p:txBody>
          <a:bodyPr wrap="square" rtlCol="0">
            <a:spAutoFit/>
          </a:bodyPr>
          <a:lstStyle/>
          <a:p>
            <a:endParaRPr lang="en-US" sz="4000" b="1" dirty="0" smtClean="0"/>
          </a:p>
          <a:p>
            <a:endParaRPr lang="en-US" sz="4000" b="1" dirty="0"/>
          </a:p>
          <a:p>
            <a:endParaRPr lang="en-US" sz="4000" b="1" dirty="0" smtClean="0"/>
          </a:p>
          <a:p>
            <a:endParaRPr lang="en-US" sz="4000" b="1" dirty="0"/>
          </a:p>
          <a:p>
            <a:r>
              <a:rPr lang="en-US" sz="4000" b="1" dirty="0" smtClean="0"/>
              <a:t>Key Point #6 : </a:t>
            </a:r>
            <a:r>
              <a:rPr lang="en-US" sz="4000" b="1" dirty="0"/>
              <a:t>A prepared disciple is dependent on God’s Word and is going out to deliver it.</a:t>
            </a:r>
            <a:endParaRPr lang="en-US" sz="4000" dirty="0"/>
          </a:p>
          <a:p>
            <a:pPr lvl="3" fontAlgn="base"/>
            <a:r>
              <a:rPr lang="en-US" sz="3600" dirty="0" smtClean="0"/>
              <a:t/>
            </a:r>
            <a:br>
              <a:rPr lang="en-US" sz="3600" dirty="0" smtClean="0"/>
            </a:br>
            <a:endParaRPr lang="en-US" sz="3600" dirty="0" smtClean="0"/>
          </a:p>
          <a:p>
            <a:r>
              <a:rPr lang="en-US" sz="2000" dirty="0"/>
              <a:t/>
            </a:r>
            <a:br>
              <a:rPr lang="en-US" sz="2000" dirty="0"/>
            </a:br>
            <a:endParaRPr lang="en-US" sz="2000" dirty="0"/>
          </a:p>
        </p:txBody>
      </p:sp>
    </p:spTree>
    <p:extLst>
      <p:ext uri="{BB962C8B-B14F-4D97-AF65-F5344CB8AC3E}">
        <p14:creationId xmlns:p14="http://schemas.microsoft.com/office/powerpoint/2010/main" val="342713486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47973" y="309966"/>
            <a:ext cx="8663552" cy="5324535"/>
          </a:xfrm>
          <a:prstGeom prst="rect">
            <a:avLst/>
          </a:prstGeom>
          <a:noFill/>
        </p:spPr>
        <p:txBody>
          <a:bodyPr wrap="square" rtlCol="0">
            <a:spAutoFit/>
          </a:bodyPr>
          <a:lstStyle/>
          <a:p>
            <a:r>
              <a:rPr lang="en-US" sz="2800" dirty="0"/>
              <a:t>The calling requires </a:t>
            </a:r>
            <a:r>
              <a:rPr lang="en-US" sz="2800" dirty="0" smtClean="0"/>
              <a:t>a </a:t>
            </a:r>
            <a:r>
              <a:rPr lang="en-US" sz="2800" b="1" u="sng" dirty="0" smtClean="0"/>
              <a:t>Plan</a:t>
            </a:r>
          </a:p>
          <a:p>
            <a:endParaRPr lang="en-US" sz="4000" dirty="0"/>
          </a:p>
          <a:p>
            <a:r>
              <a:rPr lang="en-US" sz="2000" i="1" dirty="0"/>
              <a:t>10 And he said unto them, In what place </a:t>
            </a:r>
            <a:r>
              <a:rPr lang="en-US" sz="2000" i="1" dirty="0" err="1"/>
              <a:t>soever</a:t>
            </a:r>
            <a:r>
              <a:rPr lang="en-US" sz="2000" i="1" dirty="0"/>
              <a:t> ye enter into an house, there abide till ye depart from that place. 11 And whosoever shall not receive you, nor hear you, when ye depart thence, shake off the dust under your feet for a testimony against them. Verily I say unto you, It shall be more tolerable for Sodom and </a:t>
            </a:r>
            <a:r>
              <a:rPr lang="en-US" sz="2000" i="1" dirty="0" err="1"/>
              <a:t>Gomorrha</a:t>
            </a:r>
            <a:r>
              <a:rPr lang="en-US" sz="2000" i="1" dirty="0"/>
              <a:t> in the day of judgment, than for that city. </a:t>
            </a:r>
            <a:endParaRPr lang="en-US" sz="2000" dirty="0"/>
          </a:p>
          <a:p>
            <a:r>
              <a:rPr lang="en-US" sz="4000" dirty="0"/>
              <a:t/>
            </a:r>
            <a:br>
              <a:rPr lang="en-US" sz="4000" dirty="0"/>
            </a:br>
            <a:r>
              <a:rPr lang="en-US" sz="3600" dirty="0" smtClean="0"/>
              <a:t/>
            </a:r>
            <a:br>
              <a:rPr lang="en-US" sz="3600" dirty="0" smtClean="0"/>
            </a:br>
            <a:endParaRPr lang="en-US" sz="3600" dirty="0" smtClean="0"/>
          </a:p>
          <a:p>
            <a:r>
              <a:rPr lang="en-US" sz="2000" dirty="0"/>
              <a:t/>
            </a:r>
            <a:br>
              <a:rPr lang="en-US" sz="2000" dirty="0"/>
            </a:br>
            <a:endParaRPr lang="en-US" sz="2000" dirty="0"/>
          </a:p>
        </p:txBody>
      </p:sp>
    </p:spTree>
    <p:extLst>
      <p:ext uri="{BB962C8B-B14F-4D97-AF65-F5344CB8AC3E}">
        <p14:creationId xmlns:p14="http://schemas.microsoft.com/office/powerpoint/2010/main" val="125139808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47973" y="309966"/>
            <a:ext cx="8663552" cy="6247864"/>
          </a:xfrm>
          <a:prstGeom prst="rect">
            <a:avLst/>
          </a:prstGeom>
          <a:noFill/>
        </p:spPr>
        <p:txBody>
          <a:bodyPr wrap="square" rtlCol="0">
            <a:spAutoFit/>
          </a:bodyPr>
          <a:lstStyle/>
          <a:p>
            <a:endParaRPr lang="en-US" sz="3600" b="1" dirty="0" smtClean="0"/>
          </a:p>
          <a:p>
            <a:endParaRPr lang="en-US" sz="3600" b="1" dirty="0"/>
          </a:p>
          <a:p>
            <a:endParaRPr lang="en-US" sz="3600" b="1" dirty="0" smtClean="0"/>
          </a:p>
          <a:p>
            <a:endParaRPr lang="en-US" sz="3600" b="1" dirty="0"/>
          </a:p>
          <a:p>
            <a:endParaRPr lang="en-US" sz="3600" b="1" dirty="0" smtClean="0"/>
          </a:p>
          <a:p>
            <a:r>
              <a:rPr lang="en-US" sz="3600" b="1" dirty="0" smtClean="0"/>
              <a:t>Key Point #7 : </a:t>
            </a:r>
            <a:r>
              <a:rPr lang="en-US" sz="3600" b="1" dirty="0"/>
              <a:t>A disciple makes time for faithful men and women, not unfaithful men and women</a:t>
            </a:r>
            <a:r>
              <a:rPr lang="en-US" sz="4000" dirty="0"/>
              <a:t/>
            </a:r>
            <a:br>
              <a:rPr lang="en-US" sz="4000" dirty="0"/>
            </a:br>
            <a:r>
              <a:rPr lang="en-US" sz="3600" dirty="0" smtClean="0"/>
              <a:t/>
            </a:r>
            <a:br>
              <a:rPr lang="en-US" sz="3600" dirty="0" smtClean="0"/>
            </a:br>
            <a:endParaRPr lang="en-US" sz="3600" dirty="0" smtClean="0"/>
          </a:p>
          <a:p>
            <a:r>
              <a:rPr lang="en-US" sz="2000" dirty="0"/>
              <a:t/>
            </a:r>
            <a:br>
              <a:rPr lang="en-US" sz="2000" dirty="0"/>
            </a:br>
            <a:endParaRPr lang="en-US" sz="2000" dirty="0"/>
          </a:p>
        </p:txBody>
      </p:sp>
    </p:spTree>
    <p:extLst>
      <p:ext uri="{BB962C8B-B14F-4D97-AF65-F5344CB8AC3E}">
        <p14:creationId xmlns:p14="http://schemas.microsoft.com/office/powerpoint/2010/main" val="346061793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47973" y="309966"/>
            <a:ext cx="8663552" cy="5324535"/>
          </a:xfrm>
          <a:prstGeom prst="rect">
            <a:avLst/>
          </a:prstGeom>
          <a:noFill/>
        </p:spPr>
        <p:txBody>
          <a:bodyPr wrap="square" rtlCol="0">
            <a:spAutoFit/>
          </a:bodyPr>
          <a:lstStyle/>
          <a:p>
            <a:r>
              <a:rPr lang="en-US" sz="2800" dirty="0"/>
              <a:t>The calling requires </a:t>
            </a:r>
            <a:r>
              <a:rPr lang="en-US" sz="2800" dirty="0" smtClean="0"/>
              <a:t>a </a:t>
            </a:r>
            <a:r>
              <a:rPr lang="en-US" sz="2800" b="1" u="sng" dirty="0" smtClean="0"/>
              <a:t>Purpose</a:t>
            </a:r>
          </a:p>
          <a:p>
            <a:endParaRPr lang="en-US" sz="4000" dirty="0"/>
          </a:p>
          <a:p>
            <a:r>
              <a:rPr lang="en-US" sz="2000" i="1" dirty="0"/>
              <a:t>10 And he said unto them, In what place </a:t>
            </a:r>
            <a:r>
              <a:rPr lang="en-US" sz="2000" i="1" dirty="0" err="1"/>
              <a:t>soever</a:t>
            </a:r>
            <a:r>
              <a:rPr lang="en-US" sz="2000" i="1" dirty="0"/>
              <a:t> ye enter into an house, there abide till ye depart from that place. 11 And whosoever shall not receive you, nor hear you, when ye depart thence, shake off the dust under your feet for a testimony against them. Verily I say unto you, It shall be more tolerable for Sodom and </a:t>
            </a:r>
            <a:r>
              <a:rPr lang="en-US" sz="2000" i="1" dirty="0" err="1"/>
              <a:t>Gomorrha</a:t>
            </a:r>
            <a:r>
              <a:rPr lang="en-US" sz="2000" i="1" dirty="0"/>
              <a:t> in the day of judgment, than for that city. </a:t>
            </a:r>
            <a:endParaRPr lang="en-US" sz="2000" dirty="0"/>
          </a:p>
          <a:p>
            <a:r>
              <a:rPr lang="en-US" sz="4000" dirty="0"/>
              <a:t/>
            </a:r>
            <a:br>
              <a:rPr lang="en-US" sz="4000" dirty="0"/>
            </a:br>
            <a:r>
              <a:rPr lang="en-US" sz="3600" dirty="0" smtClean="0"/>
              <a:t/>
            </a:r>
            <a:br>
              <a:rPr lang="en-US" sz="3600" dirty="0" smtClean="0"/>
            </a:br>
            <a:endParaRPr lang="en-US" sz="3600" dirty="0" smtClean="0"/>
          </a:p>
          <a:p>
            <a:r>
              <a:rPr lang="en-US" sz="2000" dirty="0"/>
              <a:t/>
            </a:r>
            <a:br>
              <a:rPr lang="en-US" sz="2000" dirty="0"/>
            </a:br>
            <a:endParaRPr lang="en-US" sz="2000" dirty="0"/>
          </a:p>
        </p:txBody>
      </p:sp>
    </p:spTree>
    <p:extLst>
      <p:ext uri="{BB962C8B-B14F-4D97-AF65-F5344CB8AC3E}">
        <p14:creationId xmlns:p14="http://schemas.microsoft.com/office/powerpoint/2010/main" val="38902288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63472" y="650929"/>
            <a:ext cx="8663552" cy="5940088"/>
          </a:xfrm>
          <a:prstGeom prst="rect">
            <a:avLst/>
          </a:prstGeom>
          <a:noFill/>
        </p:spPr>
        <p:txBody>
          <a:bodyPr wrap="square" rtlCol="0">
            <a:spAutoFit/>
          </a:bodyPr>
          <a:lstStyle/>
          <a:p>
            <a:endParaRPr lang="en-US" sz="3600" b="1" dirty="0" smtClean="0"/>
          </a:p>
          <a:p>
            <a:endParaRPr lang="en-US" sz="3600" b="1" dirty="0"/>
          </a:p>
          <a:p>
            <a:endParaRPr lang="en-US" sz="3600" b="1" dirty="0" smtClean="0"/>
          </a:p>
          <a:p>
            <a:endParaRPr lang="en-US" sz="3600" b="1" dirty="0"/>
          </a:p>
          <a:p>
            <a:endParaRPr lang="en-US" sz="3600" b="1" dirty="0" smtClean="0"/>
          </a:p>
          <a:p>
            <a:r>
              <a:rPr lang="en-US" sz="3600" b="1" dirty="0" smtClean="0"/>
              <a:t>Key Point #7 : </a:t>
            </a:r>
            <a:r>
              <a:rPr lang="en-US" sz="4000" b="1" dirty="0" smtClean="0"/>
              <a:t>A </a:t>
            </a:r>
            <a:r>
              <a:rPr lang="en-US" sz="4000" b="1" dirty="0"/>
              <a:t>disciple preaches </a:t>
            </a:r>
            <a:r>
              <a:rPr lang="en-US" sz="4000" b="1" dirty="0" smtClean="0"/>
              <a:t>repentance</a:t>
            </a:r>
            <a:r>
              <a:rPr lang="en-US" sz="4000" dirty="0"/>
              <a:t/>
            </a:r>
            <a:br>
              <a:rPr lang="en-US" sz="4000" dirty="0"/>
            </a:br>
            <a:r>
              <a:rPr lang="en-US" sz="4000" dirty="0" smtClean="0"/>
              <a:t/>
            </a:r>
            <a:br>
              <a:rPr lang="en-US" sz="4000" dirty="0" smtClean="0"/>
            </a:br>
            <a:endParaRPr lang="en-US" sz="4000" dirty="0" smtClean="0"/>
          </a:p>
          <a:p>
            <a:r>
              <a:rPr lang="en-US" sz="2000" dirty="0"/>
              <a:t/>
            </a:r>
            <a:br>
              <a:rPr lang="en-US" sz="2000" dirty="0"/>
            </a:br>
            <a:endParaRPr lang="en-US" sz="2000" dirty="0"/>
          </a:p>
        </p:txBody>
      </p:sp>
    </p:spTree>
    <p:extLst>
      <p:ext uri="{BB962C8B-B14F-4D97-AF65-F5344CB8AC3E}">
        <p14:creationId xmlns:p14="http://schemas.microsoft.com/office/powerpoint/2010/main" val="178311690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63472" y="-480447"/>
            <a:ext cx="8663552" cy="6370975"/>
          </a:xfrm>
          <a:prstGeom prst="rect">
            <a:avLst/>
          </a:prstGeom>
          <a:noFill/>
        </p:spPr>
        <p:txBody>
          <a:bodyPr wrap="square" rtlCol="0">
            <a:spAutoFit/>
          </a:bodyPr>
          <a:lstStyle/>
          <a:p>
            <a:endParaRPr lang="en-US" sz="3600" b="1" dirty="0" smtClean="0"/>
          </a:p>
          <a:p>
            <a:endParaRPr lang="en-US" sz="3600" b="1" dirty="0"/>
          </a:p>
          <a:p>
            <a:endParaRPr lang="en-US" sz="3600" b="1" dirty="0" smtClean="0"/>
          </a:p>
          <a:p>
            <a:endParaRPr lang="en-US" sz="3600" b="1" dirty="0"/>
          </a:p>
          <a:p>
            <a:endParaRPr lang="en-US" sz="3600" b="1" dirty="0" smtClean="0"/>
          </a:p>
          <a:p>
            <a:r>
              <a:rPr lang="en-US" sz="3200" b="1" dirty="0"/>
              <a:t>Are you a disciple of Christ?</a:t>
            </a:r>
            <a:endParaRPr lang="en-US" sz="3200" dirty="0"/>
          </a:p>
          <a:p>
            <a:r>
              <a:rPr lang="en-US" sz="3600" dirty="0"/>
              <a:t/>
            </a:r>
            <a:br>
              <a:rPr lang="en-US" sz="3600" dirty="0"/>
            </a:br>
            <a:r>
              <a:rPr lang="en-US" sz="4000" dirty="0"/>
              <a:t/>
            </a:r>
            <a:br>
              <a:rPr lang="en-US" sz="4000" dirty="0"/>
            </a:br>
            <a:r>
              <a:rPr lang="en-US" sz="4000" dirty="0" smtClean="0"/>
              <a:t/>
            </a:r>
            <a:br>
              <a:rPr lang="en-US" sz="4000" dirty="0" smtClean="0"/>
            </a:br>
            <a:endParaRPr lang="en-US" sz="4000" dirty="0" smtClean="0"/>
          </a:p>
          <a:p>
            <a:r>
              <a:rPr lang="en-US" sz="2000" dirty="0"/>
              <a:t/>
            </a:r>
            <a:br>
              <a:rPr lang="en-US" sz="2000" dirty="0"/>
            </a:br>
            <a:endParaRPr lang="en-US" sz="2000" dirty="0"/>
          </a:p>
        </p:txBody>
      </p:sp>
    </p:spTree>
    <p:extLst>
      <p:ext uri="{BB962C8B-B14F-4D97-AF65-F5344CB8AC3E}">
        <p14:creationId xmlns:p14="http://schemas.microsoft.com/office/powerpoint/2010/main" val="607549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47973" y="309966"/>
            <a:ext cx="8663552" cy="4924425"/>
          </a:xfrm>
          <a:prstGeom prst="rect">
            <a:avLst/>
          </a:prstGeom>
          <a:noFill/>
        </p:spPr>
        <p:txBody>
          <a:bodyPr wrap="square" rtlCol="0">
            <a:spAutoFit/>
          </a:bodyPr>
          <a:lstStyle/>
          <a:p>
            <a:r>
              <a:rPr lang="en-US" sz="2800" dirty="0"/>
              <a:t>This call to be a disciple is</a:t>
            </a:r>
          </a:p>
          <a:p>
            <a:r>
              <a:rPr lang="en-US" sz="2800" b="1" u="sng" dirty="0"/>
              <a:t>Privileged, Personal &amp; </a:t>
            </a:r>
            <a:r>
              <a:rPr lang="en-US" sz="2800" b="1" u="sng" dirty="0" smtClean="0"/>
              <a:t>Particular</a:t>
            </a:r>
          </a:p>
          <a:p>
            <a:endParaRPr lang="en-US" b="1" u="sng" dirty="0" smtClean="0"/>
          </a:p>
          <a:p>
            <a:endParaRPr lang="en-US" sz="2400" b="1" u="sng" dirty="0"/>
          </a:p>
          <a:p>
            <a:pPr marL="342900" indent="-342900">
              <a:buFont typeface="Arial" panose="020B0604020202020204" pitchFamily="34" charset="0"/>
              <a:buChar char="•"/>
            </a:pPr>
            <a:r>
              <a:rPr lang="en-US" sz="2400" b="1" u="sng" dirty="0" smtClean="0"/>
              <a:t>Privileged</a:t>
            </a:r>
            <a:endParaRPr lang="en-US" sz="2400" dirty="0"/>
          </a:p>
          <a:p>
            <a:r>
              <a:rPr lang="en-US" sz="2400" i="1" dirty="0"/>
              <a:t>Mar 3:13 And he </a:t>
            </a:r>
            <a:r>
              <a:rPr lang="en-US" sz="2400" i="1" dirty="0" err="1"/>
              <a:t>goeth</a:t>
            </a:r>
            <a:r>
              <a:rPr lang="en-US" sz="2400" i="1" dirty="0"/>
              <a:t> up into a mountain, and </a:t>
            </a:r>
            <a:r>
              <a:rPr lang="en-US" sz="2400" i="1" dirty="0" err="1"/>
              <a:t>calleth</a:t>
            </a:r>
            <a:r>
              <a:rPr lang="en-US" sz="2400" i="1" dirty="0"/>
              <a:t> [unto him] whom he would: and they came unto him. 14 And he ordained twelve,</a:t>
            </a:r>
            <a:endParaRPr lang="en-US" sz="2400" dirty="0"/>
          </a:p>
          <a:p>
            <a:r>
              <a:rPr lang="en-US" sz="2800" dirty="0"/>
              <a:t/>
            </a:r>
            <a:br>
              <a:rPr lang="en-US" sz="2800" dirty="0"/>
            </a:br>
            <a:r>
              <a:rPr lang="en-US" sz="2800" dirty="0"/>
              <a:t/>
            </a:r>
            <a:br>
              <a:rPr lang="en-US" sz="2800" dirty="0"/>
            </a:br>
            <a:endParaRPr lang="en-US" sz="2800" dirty="0"/>
          </a:p>
          <a:p>
            <a:r>
              <a:rPr lang="en-US" sz="2000" dirty="0"/>
              <a:t/>
            </a:r>
            <a:br>
              <a:rPr lang="en-US" sz="2000" dirty="0"/>
            </a:br>
            <a:endParaRPr lang="en-US" sz="2000" dirty="0"/>
          </a:p>
        </p:txBody>
      </p:sp>
    </p:spTree>
    <p:extLst>
      <p:ext uri="{BB962C8B-B14F-4D97-AF65-F5344CB8AC3E}">
        <p14:creationId xmlns:p14="http://schemas.microsoft.com/office/powerpoint/2010/main" val="40454760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47973" y="309966"/>
            <a:ext cx="8663552" cy="6032421"/>
          </a:xfrm>
          <a:prstGeom prst="rect">
            <a:avLst/>
          </a:prstGeom>
          <a:noFill/>
        </p:spPr>
        <p:txBody>
          <a:bodyPr wrap="square" rtlCol="0">
            <a:spAutoFit/>
          </a:bodyPr>
          <a:lstStyle/>
          <a:p>
            <a:r>
              <a:rPr lang="en-US" sz="2800" dirty="0"/>
              <a:t>This call to be a disciple is</a:t>
            </a:r>
          </a:p>
          <a:p>
            <a:r>
              <a:rPr lang="en-US" sz="2800" b="1" u="sng" dirty="0"/>
              <a:t>Privileged, Personal &amp; </a:t>
            </a:r>
            <a:r>
              <a:rPr lang="en-US" sz="2800" b="1" u="sng" dirty="0" smtClean="0"/>
              <a:t>Particular</a:t>
            </a:r>
          </a:p>
          <a:p>
            <a:endParaRPr lang="en-US" b="1" u="sng" dirty="0" smtClean="0"/>
          </a:p>
          <a:p>
            <a:endParaRPr lang="en-US" sz="2400" b="1" u="sng" dirty="0"/>
          </a:p>
          <a:p>
            <a:pPr marL="342900" indent="-342900">
              <a:buFont typeface="Arial" panose="020B0604020202020204" pitchFamily="34" charset="0"/>
              <a:buChar char="•"/>
            </a:pPr>
            <a:r>
              <a:rPr lang="en-US" sz="2400" b="1" u="sng" dirty="0" smtClean="0"/>
              <a:t>Privileged</a:t>
            </a:r>
            <a:endParaRPr lang="en-US" sz="2400" dirty="0"/>
          </a:p>
          <a:p>
            <a:r>
              <a:rPr lang="en-US" sz="2400" i="1" dirty="0"/>
              <a:t>Mar 3:13 And he </a:t>
            </a:r>
            <a:r>
              <a:rPr lang="en-US" sz="2400" i="1" dirty="0" err="1"/>
              <a:t>goeth</a:t>
            </a:r>
            <a:r>
              <a:rPr lang="en-US" sz="2400" i="1" dirty="0"/>
              <a:t> up into a mountain, and </a:t>
            </a:r>
            <a:r>
              <a:rPr lang="en-US" sz="2400" i="1" dirty="0" err="1"/>
              <a:t>calleth</a:t>
            </a:r>
            <a:r>
              <a:rPr lang="en-US" sz="2400" i="1" dirty="0"/>
              <a:t> [unto him] whom he would: and they came unto him. 14 And he ordained twelve</a:t>
            </a:r>
            <a:r>
              <a:rPr lang="en-US" sz="2400" i="1" dirty="0" smtClean="0"/>
              <a:t>,</a:t>
            </a:r>
          </a:p>
          <a:p>
            <a:pPr marL="342900" indent="-342900">
              <a:buFont typeface="Arial" panose="020B0604020202020204" pitchFamily="34" charset="0"/>
              <a:buChar char="•"/>
            </a:pPr>
            <a:r>
              <a:rPr lang="en-US" sz="2400" b="1" u="sng" dirty="0"/>
              <a:t>Personal</a:t>
            </a:r>
            <a:endParaRPr lang="en-US" sz="4400" dirty="0"/>
          </a:p>
          <a:p>
            <a:r>
              <a:rPr lang="en-US" sz="2400" i="1" dirty="0"/>
              <a:t>...that they should be with him, </a:t>
            </a:r>
            <a:endParaRPr lang="en-US" sz="4400" dirty="0"/>
          </a:p>
          <a:p>
            <a:endParaRPr lang="en-US" sz="2400" dirty="0"/>
          </a:p>
          <a:p>
            <a:r>
              <a:rPr lang="en-US" sz="2800" dirty="0"/>
              <a:t/>
            </a:r>
            <a:br>
              <a:rPr lang="en-US" sz="2800" dirty="0"/>
            </a:br>
            <a:r>
              <a:rPr lang="en-US" sz="2800" dirty="0"/>
              <a:t/>
            </a:r>
            <a:br>
              <a:rPr lang="en-US" sz="2800" dirty="0"/>
            </a:br>
            <a:endParaRPr lang="en-US" sz="2800" dirty="0"/>
          </a:p>
          <a:p>
            <a:r>
              <a:rPr lang="en-US" sz="2000" dirty="0"/>
              <a:t/>
            </a:r>
            <a:br>
              <a:rPr lang="en-US" sz="2000" dirty="0"/>
            </a:br>
            <a:endParaRPr lang="en-US" sz="2000" dirty="0"/>
          </a:p>
        </p:txBody>
      </p:sp>
    </p:spTree>
    <p:extLst>
      <p:ext uri="{BB962C8B-B14F-4D97-AF65-F5344CB8AC3E}">
        <p14:creationId xmlns:p14="http://schemas.microsoft.com/office/powerpoint/2010/main" val="19342260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47973" y="309966"/>
            <a:ext cx="8663552" cy="6555641"/>
          </a:xfrm>
          <a:prstGeom prst="rect">
            <a:avLst/>
          </a:prstGeom>
          <a:noFill/>
        </p:spPr>
        <p:txBody>
          <a:bodyPr wrap="square" rtlCol="0">
            <a:spAutoFit/>
          </a:bodyPr>
          <a:lstStyle/>
          <a:p>
            <a:r>
              <a:rPr lang="en-US" sz="2800" dirty="0"/>
              <a:t>This call to be a disciple </a:t>
            </a:r>
            <a:r>
              <a:rPr lang="en-US" sz="2800" dirty="0" smtClean="0"/>
              <a:t>is</a:t>
            </a:r>
          </a:p>
          <a:p>
            <a:r>
              <a:rPr lang="en-US" sz="2800" b="1" u="sng" dirty="0" smtClean="0"/>
              <a:t>Privileged, Personal &amp; Particular</a:t>
            </a:r>
            <a:endParaRPr lang="en-US" sz="2400" b="1" u="sng" dirty="0" smtClean="0"/>
          </a:p>
          <a:p>
            <a:pPr marL="342900" indent="-342900">
              <a:buFont typeface="Arial" panose="020B0604020202020204" pitchFamily="34" charset="0"/>
              <a:buChar char="•"/>
            </a:pPr>
            <a:r>
              <a:rPr lang="en-US" sz="2400" b="1" u="sng" dirty="0" smtClean="0"/>
              <a:t>Privileged</a:t>
            </a:r>
            <a:endParaRPr lang="en-US" sz="2400" dirty="0"/>
          </a:p>
          <a:p>
            <a:r>
              <a:rPr lang="en-US" sz="2400" i="1" dirty="0"/>
              <a:t>Mar 3:13 And he </a:t>
            </a:r>
            <a:r>
              <a:rPr lang="en-US" sz="2400" i="1" dirty="0" err="1"/>
              <a:t>goeth</a:t>
            </a:r>
            <a:r>
              <a:rPr lang="en-US" sz="2400" i="1" dirty="0"/>
              <a:t> up into a mountain, and </a:t>
            </a:r>
            <a:r>
              <a:rPr lang="en-US" sz="2400" i="1" dirty="0" err="1"/>
              <a:t>calleth</a:t>
            </a:r>
            <a:r>
              <a:rPr lang="en-US" sz="2400" i="1" dirty="0"/>
              <a:t> [unto him] whom he would: and they came unto him. 14 And he ordained twelve</a:t>
            </a:r>
            <a:r>
              <a:rPr lang="en-US" sz="2400" i="1" dirty="0" smtClean="0"/>
              <a:t>,</a:t>
            </a:r>
          </a:p>
          <a:p>
            <a:pPr marL="342900" indent="-342900">
              <a:buFont typeface="Arial" panose="020B0604020202020204" pitchFamily="34" charset="0"/>
              <a:buChar char="•"/>
            </a:pPr>
            <a:r>
              <a:rPr lang="en-US" sz="2400" b="1" u="sng" dirty="0"/>
              <a:t>Personal</a:t>
            </a:r>
            <a:endParaRPr lang="en-US" sz="4400" dirty="0"/>
          </a:p>
          <a:p>
            <a:r>
              <a:rPr lang="en-US" sz="2400" i="1" dirty="0"/>
              <a:t>...that they should be with him, </a:t>
            </a:r>
            <a:endParaRPr lang="en-US" sz="2400" i="1" dirty="0" smtClean="0"/>
          </a:p>
          <a:p>
            <a:pPr marL="342900" indent="-342900">
              <a:buFont typeface="Arial" panose="020B0604020202020204" pitchFamily="34" charset="0"/>
              <a:buChar char="•"/>
            </a:pPr>
            <a:r>
              <a:rPr lang="en-US" sz="2400" b="1" u="sng" dirty="0"/>
              <a:t>Particular</a:t>
            </a:r>
            <a:endParaRPr lang="en-US" sz="2400" dirty="0"/>
          </a:p>
          <a:p>
            <a:r>
              <a:rPr lang="en-US" sz="2400" i="1" dirty="0"/>
              <a:t>....and that he might send them forth to preach, 15 And to have power to heal sicknesses, and to cast out devils</a:t>
            </a:r>
            <a:r>
              <a:rPr lang="en-US" sz="2400" i="1" dirty="0" smtClean="0"/>
              <a:t>:</a:t>
            </a:r>
            <a:endParaRPr lang="en-US" sz="2400" dirty="0"/>
          </a:p>
          <a:p>
            <a:endParaRPr lang="en-US" sz="2400" dirty="0"/>
          </a:p>
          <a:p>
            <a:r>
              <a:rPr lang="en-US" sz="2800" dirty="0"/>
              <a:t/>
            </a:r>
            <a:br>
              <a:rPr lang="en-US" sz="2800" dirty="0"/>
            </a:br>
            <a:r>
              <a:rPr lang="en-US" sz="2800" dirty="0"/>
              <a:t/>
            </a:r>
            <a:br>
              <a:rPr lang="en-US" sz="2800" dirty="0"/>
            </a:br>
            <a:endParaRPr lang="en-US" sz="2800" dirty="0"/>
          </a:p>
          <a:p>
            <a:r>
              <a:rPr lang="en-US" sz="2000" dirty="0"/>
              <a:t/>
            </a:r>
            <a:br>
              <a:rPr lang="en-US" sz="2000" dirty="0"/>
            </a:br>
            <a:endParaRPr lang="en-US" sz="2000" dirty="0"/>
          </a:p>
        </p:txBody>
      </p:sp>
    </p:spTree>
    <p:extLst>
      <p:ext uri="{BB962C8B-B14F-4D97-AF65-F5344CB8AC3E}">
        <p14:creationId xmlns:p14="http://schemas.microsoft.com/office/powerpoint/2010/main" val="22454732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47973" y="309966"/>
            <a:ext cx="8663552" cy="6432530"/>
          </a:xfrm>
          <a:prstGeom prst="rect">
            <a:avLst/>
          </a:prstGeom>
          <a:noFill/>
        </p:spPr>
        <p:txBody>
          <a:bodyPr wrap="square" rtlCol="0">
            <a:spAutoFit/>
          </a:bodyPr>
          <a:lstStyle/>
          <a:p>
            <a:endParaRPr lang="en-US" sz="3600" b="1" dirty="0" smtClean="0"/>
          </a:p>
          <a:p>
            <a:endParaRPr lang="en-US" sz="3600" b="1" dirty="0"/>
          </a:p>
          <a:p>
            <a:endParaRPr lang="en-US" sz="3600" b="1" dirty="0" smtClean="0"/>
          </a:p>
          <a:p>
            <a:endParaRPr lang="en-US" sz="3600" b="1" dirty="0"/>
          </a:p>
          <a:p>
            <a:endParaRPr lang="en-US" sz="3600" b="1" dirty="0" smtClean="0"/>
          </a:p>
          <a:p>
            <a:r>
              <a:rPr lang="en-US" sz="3600" b="1" dirty="0" smtClean="0"/>
              <a:t>Key </a:t>
            </a:r>
            <a:r>
              <a:rPr lang="en-US" sz="3600" b="1" dirty="0"/>
              <a:t>Point #1 : A true disciple of Christ is unique in their relationship to Christ and their devotion to his work</a:t>
            </a:r>
            <a:endParaRPr lang="en-US" sz="3600" dirty="0"/>
          </a:p>
          <a:p>
            <a:r>
              <a:rPr lang="en-US" sz="2800" dirty="0"/>
              <a:t/>
            </a:r>
            <a:br>
              <a:rPr lang="en-US" sz="2800" dirty="0"/>
            </a:br>
            <a:r>
              <a:rPr lang="en-US" sz="2800" dirty="0"/>
              <a:t/>
            </a:r>
            <a:br>
              <a:rPr lang="en-US" sz="2800" dirty="0"/>
            </a:br>
            <a:endParaRPr lang="en-US" sz="2800" dirty="0"/>
          </a:p>
          <a:p>
            <a:r>
              <a:rPr lang="en-US" sz="2000" dirty="0"/>
              <a:t/>
            </a:r>
            <a:br>
              <a:rPr lang="en-US" sz="2000" dirty="0"/>
            </a:br>
            <a:endParaRPr lang="en-US" sz="2000" dirty="0"/>
          </a:p>
        </p:txBody>
      </p:sp>
    </p:spTree>
    <p:extLst>
      <p:ext uri="{BB962C8B-B14F-4D97-AF65-F5344CB8AC3E}">
        <p14:creationId xmlns:p14="http://schemas.microsoft.com/office/powerpoint/2010/main" val="39675764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47973" y="309966"/>
            <a:ext cx="8663552" cy="3970318"/>
          </a:xfrm>
          <a:prstGeom prst="rect">
            <a:avLst/>
          </a:prstGeom>
          <a:noFill/>
        </p:spPr>
        <p:txBody>
          <a:bodyPr wrap="square" rtlCol="0">
            <a:spAutoFit/>
          </a:bodyPr>
          <a:lstStyle/>
          <a:p>
            <a:r>
              <a:rPr lang="en-US" sz="2800" dirty="0"/>
              <a:t>The call is </a:t>
            </a:r>
            <a:r>
              <a:rPr lang="en-US" sz="2800" dirty="0" smtClean="0"/>
              <a:t>a </a:t>
            </a:r>
            <a:r>
              <a:rPr lang="en-US" sz="2800" b="1" u="sng" dirty="0" smtClean="0"/>
              <a:t>Partnership</a:t>
            </a:r>
            <a:endParaRPr lang="en-US" sz="2800" dirty="0"/>
          </a:p>
          <a:p>
            <a:r>
              <a:rPr lang="en-US" sz="2400" i="1" dirty="0"/>
              <a:t>7 And he called [unto him] the </a:t>
            </a:r>
            <a:r>
              <a:rPr lang="en-US" sz="2400" i="1" dirty="0" err="1"/>
              <a:t>twelve,and</a:t>
            </a:r>
            <a:r>
              <a:rPr lang="en-US" sz="2400" i="1" dirty="0"/>
              <a:t> began to send them forth by two and two; </a:t>
            </a:r>
            <a:endParaRPr lang="en-US" sz="2400" dirty="0"/>
          </a:p>
          <a:p>
            <a:r>
              <a:rPr lang="en-US" sz="2800" dirty="0"/>
              <a:t/>
            </a:r>
            <a:br>
              <a:rPr lang="en-US" sz="2800" dirty="0"/>
            </a:br>
            <a:endParaRPr lang="en-US" sz="2400" dirty="0"/>
          </a:p>
          <a:p>
            <a:r>
              <a:rPr lang="en-US" sz="2800" dirty="0"/>
              <a:t/>
            </a:r>
            <a:br>
              <a:rPr lang="en-US" sz="2800" dirty="0"/>
            </a:br>
            <a:r>
              <a:rPr lang="en-US" sz="2800" dirty="0"/>
              <a:t/>
            </a:r>
            <a:br>
              <a:rPr lang="en-US" sz="2800" dirty="0"/>
            </a:br>
            <a:endParaRPr lang="en-US" sz="2800" dirty="0"/>
          </a:p>
          <a:p>
            <a:r>
              <a:rPr lang="en-US" sz="2000" dirty="0"/>
              <a:t/>
            </a:r>
            <a:br>
              <a:rPr lang="en-US" sz="2000" dirty="0"/>
            </a:br>
            <a:endParaRPr lang="en-US" sz="2000" dirty="0"/>
          </a:p>
        </p:txBody>
      </p:sp>
    </p:spTree>
    <p:extLst>
      <p:ext uri="{BB962C8B-B14F-4D97-AF65-F5344CB8AC3E}">
        <p14:creationId xmlns:p14="http://schemas.microsoft.com/office/powerpoint/2010/main" val="21129290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47973" y="309966"/>
            <a:ext cx="8663552" cy="4401205"/>
          </a:xfrm>
          <a:prstGeom prst="rect">
            <a:avLst/>
          </a:prstGeom>
          <a:noFill/>
        </p:spPr>
        <p:txBody>
          <a:bodyPr wrap="square" rtlCol="0">
            <a:spAutoFit/>
          </a:bodyPr>
          <a:lstStyle/>
          <a:p>
            <a:r>
              <a:rPr lang="en-US" sz="2800" dirty="0"/>
              <a:t>The call is </a:t>
            </a:r>
            <a:r>
              <a:rPr lang="en-US" sz="2800" dirty="0" smtClean="0"/>
              <a:t>a </a:t>
            </a:r>
            <a:r>
              <a:rPr lang="en-US" sz="2800" b="1" u="sng" dirty="0" smtClean="0"/>
              <a:t>Partnership</a:t>
            </a:r>
            <a:endParaRPr lang="en-US" sz="2800" dirty="0"/>
          </a:p>
          <a:p>
            <a:r>
              <a:rPr lang="en-US" sz="2400" i="1" dirty="0"/>
              <a:t>7 And he called [unto him] the </a:t>
            </a:r>
            <a:r>
              <a:rPr lang="en-US" sz="2400" i="1" dirty="0" err="1"/>
              <a:t>twelve,and</a:t>
            </a:r>
            <a:r>
              <a:rPr lang="en-US" sz="2400" i="1" dirty="0"/>
              <a:t> began to send them forth by two and two; </a:t>
            </a:r>
            <a:endParaRPr lang="en-US" sz="2400" dirty="0"/>
          </a:p>
          <a:p>
            <a:endParaRPr lang="en-US" sz="2800" dirty="0" smtClean="0"/>
          </a:p>
          <a:p>
            <a:pPr marL="457200" indent="-457200">
              <a:buFont typeface="Arial" panose="020B0604020202020204" pitchFamily="34" charset="0"/>
              <a:buChar char="•"/>
            </a:pPr>
            <a:r>
              <a:rPr lang="en-US" sz="2800" dirty="0" smtClean="0"/>
              <a:t>Ministry Requires Unity – Mat 18:19-22</a:t>
            </a:r>
            <a:r>
              <a:rPr lang="en-US" sz="2800" dirty="0"/>
              <a:t/>
            </a:r>
            <a:br>
              <a:rPr lang="en-US" sz="2800" dirty="0"/>
            </a:br>
            <a:endParaRPr lang="en-US" sz="2400" dirty="0"/>
          </a:p>
          <a:p>
            <a:r>
              <a:rPr lang="en-US" sz="2800" dirty="0"/>
              <a:t/>
            </a:r>
            <a:br>
              <a:rPr lang="en-US" sz="2800" dirty="0"/>
            </a:br>
            <a:r>
              <a:rPr lang="en-US" sz="2800" dirty="0"/>
              <a:t/>
            </a:r>
            <a:br>
              <a:rPr lang="en-US" sz="2800" dirty="0"/>
            </a:br>
            <a:endParaRPr lang="en-US" sz="2800" dirty="0"/>
          </a:p>
          <a:p>
            <a:r>
              <a:rPr lang="en-US" sz="2000" dirty="0"/>
              <a:t/>
            </a:r>
            <a:br>
              <a:rPr lang="en-US" sz="2000" dirty="0"/>
            </a:br>
            <a:endParaRPr lang="en-US" sz="2000" dirty="0"/>
          </a:p>
        </p:txBody>
      </p:sp>
    </p:spTree>
    <p:extLst>
      <p:ext uri="{BB962C8B-B14F-4D97-AF65-F5344CB8AC3E}">
        <p14:creationId xmlns:p14="http://schemas.microsoft.com/office/powerpoint/2010/main" val="6102113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47973" y="309966"/>
            <a:ext cx="8663552" cy="6432530"/>
          </a:xfrm>
          <a:prstGeom prst="rect">
            <a:avLst/>
          </a:prstGeom>
          <a:noFill/>
        </p:spPr>
        <p:txBody>
          <a:bodyPr wrap="square" rtlCol="0">
            <a:spAutoFit/>
          </a:bodyPr>
          <a:lstStyle/>
          <a:p>
            <a:pPr fontAlgn="base"/>
            <a:r>
              <a:rPr lang="en-US" sz="2400" b="1" u="sng" dirty="0"/>
              <a:t>Ministry Requires Unity</a:t>
            </a:r>
            <a:r>
              <a:rPr lang="en-US" sz="2400" dirty="0"/>
              <a:t> - </a:t>
            </a:r>
            <a:r>
              <a:rPr lang="en-US" sz="2400" b="1" dirty="0"/>
              <a:t>he wants leaders who are establishing bonds in </a:t>
            </a:r>
            <a:r>
              <a:rPr lang="en-US" sz="2400" b="1" dirty="0" smtClean="0"/>
              <a:t>ministry</a:t>
            </a:r>
          </a:p>
          <a:p>
            <a:pPr fontAlgn="base"/>
            <a:endParaRPr lang="en-US" sz="2400" dirty="0"/>
          </a:p>
          <a:p>
            <a:r>
              <a:rPr lang="en-US" sz="2400" i="1" dirty="0"/>
              <a:t>Mat 18:19 Again I say unto you, That if two of you shall agree on earth as touching any thing that they shall ask, it shall be done for them of my Father which is in heaven. 20 For where two or three are gathered together in my name, there am I in the midst of them. 21</a:t>
            </a:r>
            <a:r>
              <a:rPr lang="en-US" sz="2400" i="1" u="sng" dirty="0"/>
              <a:t> Then came Peter to him, and said, Lord, how oft shall my brother sin against me, and I forgive him? till seven times? 22 Jesus </a:t>
            </a:r>
            <a:r>
              <a:rPr lang="en-US" sz="2400" i="1" u="sng" dirty="0" err="1"/>
              <a:t>saith</a:t>
            </a:r>
            <a:r>
              <a:rPr lang="en-US" sz="2400" i="1" u="sng" dirty="0"/>
              <a:t> unto him, I say not unto thee, Until seven times: but, Until seventy times seven.</a:t>
            </a:r>
            <a:r>
              <a:rPr lang="en-US" sz="2800" dirty="0"/>
              <a:t/>
            </a:r>
            <a:br>
              <a:rPr lang="en-US" sz="2800" dirty="0"/>
            </a:br>
            <a:endParaRPr lang="en-US" sz="2400" dirty="0"/>
          </a:p>
          <a:p>
            <a:r>
              <a:rPr lang="en-US" sz="2800" dirty="0"/>
              <a:t/>
            </a:r>
            <a:br>
              <a:rPr lang="en-US" sz="2800" dirty="0"/>
            </a:br>
            <a:r>
              <a:rPr lang="en-US" sz="2800" dirty="0"/>
              <a:t/>
            </a:r>
            <a:br>
              <a:rPr lang="en-US" sz="2800" dirty="0"/>
            </a:br>
            <a:endParaRPr lang="en-US" sz="2800" dirty="0"/>
          </a:p>
          <a:p>
            <a:r>
              <a:rPr lang="en-US" sz="2000" dirty="0"/>
              <a:t/>
            </a:r>
            <a:br>
              <a:rPr lang="en-US" sz="2000" dirty="0"/>
            </a:br>
            <a:endParaRPr lang="en-US" sz="2000" dirty="0"/>
          </a:p>
        </p:txBody>
      </p:sp>
    </p:spTree>
    <p:extLst>
      <p:ext uri="{BB962C8B-B14F-4D97-AF65-F5344CB8AC3E}">
        <p14:creationId xmlns:p14="http://schemas.microsoft.com/office/powerpoint/2010/main" val="962315244"/>
      </p:ext>
    </p:extLst>
  </p:cSld>
  <p:clrMapOvr>
    <a:masterClrMapping/>
  </p:clrMapOvr>
</p:sld>
</file>

<file path=ppt/theme/theme1.xml><?xml version="1.0" encoding="utf-8"?>
<a:theme xmlns:a="http://schemas.openxmlformats.org/drawingml/2006/main" name="modern-writer">
  <a:themeElements>
    <a:clrScheme name="Modern Writer">
      <a:dk1>
        <a:srgbClr val="E91D63"/>
      </a:dk1>
      <a:lt1>
        <a:srgbClr val="FFFFFF"/>
      </a:lt1>
      <a:dk2>
        <a:srgbClr val="424242"/>
      </a:dk2>
      <a:lt2>
        <a:srgbClr val="999999"/>
      </a:lt2>
      <a:accent1>
        <a:srgbClr val="607D8B"/>
      </a:accent1>
      <a:accent2>
        <a:srgbClr val="673AB7"/>
      </a:accent2>
      <a:accent3>
        <a:srgbClr val="9C26B0"/>
      </a:accent3>
      <a:accent4>
        <a:srgbClr val="0090AC"/>
      </a:accent4>
      <a:accent5>
        <a:srgbClr val="01AFD1"/>
      </a:accent5>
      <a:accent6>
        <a:srgbClr val="F8E71C"/>
      </a:accent6>
      <a:hlink>
        <a:srgbClr val="01AFD1"/>
      </a:hlink>
      <a:folHlink>
        <a:srgbClr val="01AFD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85</TotalTime>
  <Words>1691</Words>
  <Application>Microsoft Office PowerPoint</Application>
  <PresentationFormat>On-screen Show (16:9)</PresentationFormat>
  <Paragraphs>195</Paragraphs>
  <Slides>29</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29</vt:i4>
      </vt:variant>
    </vt:vector>
  </HeadingPairs>
  <TitlesOfParts>
    <vt:vector size="33" baseType="lpstr">
      <vt:lpstr>Oswald</vt:lpstr>
      <vt:lpstr>Source Code Pro</vt:lpstr>
      <vt:lpstr>Arial</vt:lpstr>
      <vt:lpstr>modern-writer</vt:lpstr>
      <vt:lpstr>Are You a Disciple?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 the Church</dc:title>
  <dc:creator>Brandon Briscoe</dc:creator>
  <cp:lastModifiedBy>LFBI</cp:lastModifiedBy>
  <cp:revision>13</cp:revision>
  <dcterms:modified xsi:type="dcterms:W3CDTF">2017-10-26T05:33:52Z</dcterms:modified>
</cp:coreProperties>
</file>