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66" y="33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blueletterbible.org/kjv/eze/16/32/s_818032" TargetMode="External"/><Relationship Id="rId3" Type="http://schemas.openxmlformats.org/officeDocument/2006/relationships/hyperlink" Target="https://www.blueletterbible.org/kjv/eze/16/24/s_818024" TargetMode="External"/><Relationship Id="rId7" Type="http://schemas.openxmlformats.org/officeDocument/2006/relationships/hyperlink" Target="https://www.blueletterbible.org/kjv/eze/16/29/s_818029"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hyperlink" Target="https://www.blueletterbible.org/kjv/eze/16/28/s_818028" TargetMode="External"/><Relationship Id="rId5" Type="http://schemas.openxmlformats.org/officeDocument/2006/relationships/hyperlink" Target="https://www.blueletterbible.org/kjv/eze/16/26/s_818026" TargetMode="External"/><Relationship Id="rId4" Type="http://schemas.openxmlformats.org/officeDocument/2006/relationships/hyperlink" Target="https://www.blueletterbible.org/kjv/eze/16/25/s_818025"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blueletterbible.org/kjv/mal/2/11/s_927011"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hyperlink" Target="https://www.blueletterbible.org/kjv/mal/2/14/s_927014" TargetMode="External"/><Relationship Id="rId5" Type="http://schemas.openxmlformats.org/officeDocument/2006/relationships/hyperlink" Target="https://www.blueletterbible.org/kjv/mal/2/13/s_927013" TargetMode="External"/><Relationship Id="rId4" Type="http://schemas.openxmlformats.org/officeDocument/2006/relationships/hyperlink" Target="https://www.blueletterbible.org/kjv/mal/2/12/s_927012"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blueletterbible.org/kjv/luk/1/15/s_974015"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hyperlink" Target="https://www.blueletterbible.org/kjv/luk/1/17/s_974017" TargetMode="External"/><Relationship Id="rId4" Type="http://schemas.openxmlformats.org/officeDocument/2006/relationships/hyperlink" Target="https://www.blueletterbible.org/kjv/luk/1/16/s_97401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blueletterbible.org/kjv/2ch/36/2/s_40300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blueletterbible.org/kjv/2ch/36/4/s_403004" TargetMode="External"/><Relationship Id="rId4" Type="http://schemas.openxmlformats.org/officeDocument/2006/relationships/hyperlink" Target="https://www.blueletterbible.org/kjv/2ch/36/3/s_403003"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lueletterbible.org/kjv/2ki/23/32/s_33603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blueletterbible.org/kjv/2ki/23/34/s_336034" TargetMode="External"/><Relationship Id="rId4" Type="http://schemas.openxmlformats.org/officeDocument/2006/relationships/hyperlink" Target="https://www.blueletterbible.org/kjv/2ki/23/33/s_336033"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lueletterbible.org/kjv/act/5/39/s_1023039"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t>A Leading Life</a:t>
            </a:r>
            <a:endParaRPr dirty="0"/>
          </a:p>
        </p:txBody>
      </p:sp>
      <p:sp>
        <p:nvSpPr>
          <p:cNvPr id="55" name="Shape 5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2 Chronicles 36:1-4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High Places</a:t>
            </a:r>
            <a:endParaRPr/>
          </a:p>
        </p:txBody>
      </p:sp>
      <p:sp>
        <p:nvSpPr>
          <p:cNvPr id="102" name="Shape 102"/>
          <p:cNvSpPr txBox="1">
            <a:spLocks noGrp="1"/>
          </p:cNvSpPr>
          <p:nvPr>
            <p:ph type="body" idx="1"/>
          </p:nvPr>
        </p:nvSpPr>
        <p:spPr>
          <a:xfrm>
            <a:off x="311700" y="1152475"/>
            <a:ext cx="8520600" cy="3728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100">
                <a:solidFill>
                  <a:srgbClr val="FFFFFF"/>
                </a:solidFill>
              </a:rPr>
              <a:t>Ezekiel 16:23-32</a:t>
            </a:r>
            <a:endParaRPr sz="1100">
              <a:solidFill>
                <a:srgbClr val="FFFFFF"/>
              </a:solidFill>
            </a:endParaRPr>
          </a:p>
          <a:p>
            <a:pPr marL="0" lvl="0" indent="0" rtl="0">
              <a:spcBef>
                <a:spcPts val="0"/>
              </a:spcBef>
              <a:spcAft>
                <a:spcPts val="0"/>
              </a:spcAft>
              <a:buNone/>
            </a:pPr>
            <a:r>
              <a:rPr lang="en" sz="1100">
                <a:solidFill>
                  <a:srgbClr val="FFFFFF"/>
                </a:solidFill>
              </a:rPr>
              <a:t>And in all thine abominations and thy whoredoms thou hast not remembered the days of thy youth, when thou wast naked and bare, and wast polluted in thy blood.</a:t>
            </a:r>
            <a:endParaRPr sz="1100">
              <a:solidFill>
                <a:srgbClr val="FFFFFF"/>
              </a:solidFill>
            </a:endParaRPr>
          </a:p>
          <a:p>
            <a:pPr marL="0" lvl="0" indent="0" rtl="0">
              <a:spcBef>
                <a:spcPts val="0"/>
              </a:spcBef>
              <a:spcAft>
                <a:spcPts val="0"/>
              </a:spcAft>
              <a:buNone/>
            </a:pPr>
            <a:r>
              <a:rPr lang="en" sz="1100">
                <a:solidFill>
                  <a:srgbClr val="FFFFFF"/>
                </a:solidFill>
              </a:rPr>
              <a:t>And it came to pass after all thy wickedness, (woe, woe unto thee! saith the Lord GOD;)</a:t>
            </a:r>
            <a:endParaRPr sz="1100" u="sng">
              <a:solidFill>
                <a:srgbClr val="FFFFFF"/>
              </a:solidFill>
              <a:hlinkClick r:id="rId3"/>
            </a:endParaRPr>
          </a:p>
          <a:p>
            <a:pPr marL="0" lvl="0" indent="0" rtl="0">
              <a:spcBef>
                <a:spcPts val="0"/>
              </a:spcBef>
              <a:spcAft>
                <a:spcPts val="0"/>
              </a:spcAft>
              <a:buNone/>
            </a:pPr>
            <a:r>
              <a:rPr lang="en" sz="1100">
                <a:solidFill>
                  <a:srgbClr val="FFFFFF"/>
                </a:solidFill>
              </a:rPr>
              <a:t>That thou hast also built unto thee an eminent place, and hast made thee an high place in every street.</a:t>
            </a:r>
            <a:endParaRPr sz="1100" u="sng">
              <a:solidFill>
                <a:srgbClr val="FFFFFF"/>
              </a:solidFill>
              <a:hlinkClick r:id="rId4"/>
            </a:endParaRPr>
          </a:p>
          <a:p>
            <a:pPr marL="0" lvl="0" indent="0" rtl="0">
              <a:spcBef>
                <a:spcPts val="0"/>
              </a:spcBef>
              <a:spcAft>
                <a:spcPts val="0"/>
              </a:spcAft>
              <a:buNone/>
            </a:pPr>
            <a:r>
              <a:rPr lang="en" sz="1100">
                <a:solidFill>
                  <a:srgbClr val="FFFFFF"/>
                </a:solidFill>
              </a:rPr>
              <a:t>Thou hast built thy high place at every head of the way, and hast made thy beauty to be abhorred, and hast opened thy feet to every one that passed by, and multiplied thy whoredoms.</a:t>
            </a:r>
            <a:endParaRPr sz="1100" u="sng">
              <a:solidFill>
                <a:srgbClr val="FFFFFF"/>
              </a:solidFill>
              <a:hlinkClick r:id="rId5"/>
            </a:endParaRPr>
          </a:p>
          <a:p>
            <a:pPr marL="0" lvl="0" indent="0" rtl="0">
              <a:spcBef>
                <a:spcPts val="0"/>
              </a:spcBef>
              <a:spcAft>
                <a:spcPts val="0"/>
              </a:spcAft>
              <a:buNone/>
            </a:pPr>
            <a:r>
              <a:rPr lang="en" sz="1100">
                <a:solidFill>
                  <a:srgbClr val="FFFFFF"/>
                </a:solidFill>
              </a:rPr>
              <a:t>Thou hast also committed fornication with the Egyptians thy neighbours, great of flesh; and hast increased thy whoredoms, to provoke me to anger.</a:t>
            </a:r>
            <a:endParaRPr sz="1100">
              <a:solidFill>
                <a:srgbClr val="FFFFFF"/>
              </a:solidFill>
            </a:endParaRPr>
          </a:p>
          <a:p>
            <a:pPr marL="0" lvl="0" indent="0" rtl="0">
              <a:spcBef>
                <a:spcPts val="0"/>
              </a:spcBef>
              <a:spcAft>
                <a:spcPts val="0"/>
              </a:spcAft>
              <a:buNone/>
            </a:pPr>
            <a:r>
              <a:rPr lang="en" sz="1100">
                <a:solidFill>
                  <a:srgbClr val="FFFFFF"/>
                </a:solidFill>
              </a:rPr>
              <a:t>Behold, therefore I have stretched out my hand over thee, and have diminished thine ordinary food, and delivered thee unto the will of them that hate thee, the daughters of the Philistines, which are ashamed of thy lewd way.</a:t>
            </a:r>
            <a:endParaRPr sz="1100" u="sng">
              <a:solidFill>
                <a:srgbClr val="FFFFFF"/>
              </a:solidFill>
              <a:hlinkClick r:id="rId6"/>
            </a:endParaRPr>
          </a:p>
          <a:p>
            <a:pPr marL="0" lvl="0" indent="0" rtl="0">
              <a:spcBef>
                <a:spcPts val="0"/>
              </a:spcBef>
              <a:spcAft>
                <a:spcPts val="0"/>
              </a:spcAft>
              <a:buNone/>
            </a:pPr>
            <a:r>
              <a:rPr lang="en" sz="1100">
                <a:solidFill>
                  <a:srgbClr val="FFFFFF"/>
                </a:solidFill>
              </a:rPr>
              <a:t>Thou hast played the whore also with the Assyrians, because thou wast unsatiable; yea, thou hast played the harlot with them, and yet couldest not be satisfied.</a:t>
            </a:r>
            <a:endParaRPr sz="1100" u="sng">
              <a:solidFill>
                <a:srgbClr val="FFFFFF"/>
              </a:solidFill>
              <a:hlinkClick r:id="rId7"/>
            </a:endParaRPr>
          </a:p>
          <a:p>
            <a:pPr marL="0" lvl="0" indent="0" rtl="0">
              <a:spcBef>
                <a:spcPts val="0"/>
              </a:spcBef>
              <a:spcAft>
                <a:spcPts val="0"/>
              </a:spcAft>
              <a:buNone/>
            </a:pPr>
            <a:r>
              <a:rPr lang="en" sz="1100">
                <a:solidFill>
                  <a:srgbClr val="FFFFFF"/>
                </a:solidFill>
              </a:rPr>
              <a:t>Thou hast moreover multiplied thy fornication in the land of Canaan unto Chaldea; and yet thou wast not satisfied herewith.</a:t>
            </a:r>
            <a:endParaRPr sz="1100">
              <a:solidFill>
                <a:srgbClr val="FFFFFF"/>
              </a:solidFill>
            </a:endParaRPr>
          </a:p>
          <a:p>
            <a:pPr marL="0" lvl="0" indent="0" rtl="0">
              <a:spcBef>
                <a:spcPts val="0"/>
              </a:spcBef>
              <a:spcAft>
                <a:spcPts val="0"/>
              </a:spcAft>
              <a:buNone/>
            </a:pPr>
            <a:r>
              <a:rPr lang="en" sz="1100">
                <a:solidFill>
                  <a:srgbClr val="FFFFFF"/>
                </a:solidFill>
              </a:rPr>
              <a:t>How weak is thine heart, saith the Lord GOD, seeing thou doest all these things, the work of an imperious whorish woman;</a:t>
            </a:r>
            <a:endParaRPr sz="1100">
              <a:solidFill>
                <a:srgbClr val="FFFFFF"/>
              </a:solidFill>
            </a:endParaRPr>
          </a:p>
          <a:p>
            <a:pPr marL="0" lvl="0" indent="0" rtl="0">
              <a:spcBef>
                <a:spcPts val="0"/>
              </a:spcBef>
              <a:spcAft>
                <a:spcPts val="0"/>
              </a:spcAft>
              <a:buNone/>
            </a:pPr>
            <a:r>
              <a:rPr lang="en" sz="1100">
                <a:solidFill>
                  <a:srgbClr val="FFFFFF"/>
                </a:solidFill>
              </a:rPr>
              <a:t>In that thou buildest thine eminent place in the head of every way, and makest thine high place in every street; and hast not been as an harlot, in that thou scornest hire;</a:t>
            </a:r>
            <a:endParaRPr sz="1100" u="sng">
              <a:solidFill>
                <a:srgbClr val="FFFFFF"/>
              </a:solidFill>
              <a:hlinkClick r:id="rId8"/>
            </a:endParaRPr>
          </a:p>
          <a:p>
            <a:pPr marL="0" lvl="0" indent="0" rtl="0">
              <a:spcBef>
                <a:spcPts val="0"/>
              </a:spcBef>
              <a:spcAft>
                <a:spcPts val="0"/>
              </a:spcAft>
              <a:buNone/>
            </a:pPr>
            <a:r>
              <a:rPr lang="en" sz="1100">
                <a:solidFill>
                  <a:srgbClr val="FFFFFF"/>
                </a:solidFill>
              </a:rPr>
              <a:t>But as a wife that committeth adultery, which taketh strangers instead of her husband!</a:t>
            </a:r>
            <a:endParaRPr>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Groves</a:t>
            </a:r>
            <a:endParaRPr/>
          </a:p>
        </p:txBody>
      </p:sp>
      <p:sp>
        <p:nvSpPr>
          <p:cNvPr id="108" name="Shape 10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sz="2400">
              <a:solidFill>
                <a:srgbClr val="FFFFFF"/>
              </a:solidFill>
            </a:endParaRPr>
          </a:p>
          <a:p>
            <a:pPr marL="0" lvl="0" indent="0" rtl="0">
              <a:spcBef>
                <a:spcPts val="0"/>
              </a:spcBef>
              <a:spcAft>
                <a:spcPts val="0"/>
              </a:spcAft>
              <a:buNone/>
            </a:pPr>
            <a:r>
              <a:rPr lang="en" sz="2000">
                <a:solidFill>
                  <a:srgbClr val="FFFFFF"/>
                </a:solidFill>
              </a:rPr>
              <a:t>1 Kings 16:33 And Ahab made a grove; and Ahab did more to provoke the LORD God of Israel to anger than all the kings of Israel that were before him</a:t>
            </a:r>
            <a:endParaRPr sz="20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4" name="Shape 114"/>
          <p:cNvSpPr txBox="1">
            <a:spLocks noGrp="1"/>
          </p:cNvSpPr>
          <p:nvPr>
            <p:ph type="body" idx="1"/>
          </p:nvPr>
        </p:nvSpPr>
        <p:spPr>
          <a:xfrm>
            <a:off x="311700" y="184200"/>
            <a:ext cx="8520600" cy="4959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300">
                <a:solidFill>
                  <a:srgbClr val="FFFFFF"/>
                </a:solidFill>
              </a:rPr>
              <a:t>Jer 2:1-9</a:t>
            </a:r>
            <a:endParaRPr sz="1300">
              <a:solidFill>
                <a:srgbClr val="FFFFFF"/>
              </a:solidFill>
            </a:endParaRPr>
          </a:p>
          <a:p>
            <a:pPr marL="0" lvl="0" indent="0" rtl="0">
              <a:spcBef>
                <a:spcPts val="0"/>
              </a:spcBef>
              <a:spcAft>
                <a:spcPts val="0"/>
              </a:spcAft>
              <a:buNone/>
            </a:pPr>
            <a:r>
              <a:rPr lang="en" sz="1300">
                <a:solidFill>
                  <a:srgbClr val="FFFFFF"/>
                </a:solidFill>
              </a:rPr>
              <a:t>Moreover the word of the LORD came to me, saying,</a:t>
            </a:r>
            <a:br>
              <a:rPr lang="en" sz="1300">
                <a:solidFill>
                  <a:srgbClr val="FFFFFF"/>
                </a:solidFill>
              </a:rPr>
            </a:br>
            <a:r>
              <a:rPr lang="en" sz="1300">
                <a:solidFill>
                  <a:srgbClr val="FFFFFF"/>
                </a:solidFill>
              </a:rPr>
              <a:t>Go and cry in the ears of Jerusalem, saying, Thus saith the LORD; I remember thee, the kindness of thy youth, the love of thine espousals, when thou wentest after me in the wilderness, in a land that was not sown.</a:t>
            </a:r>
            <a:br>
              <a:rPr lang="en" sz="1300">
                <a:solidFill>
                  <a:srgbClr val="FFFFFF"/>
                </a:solidFill>
              </a:rPr>
            </a:br>
            <a:r>
              <a:rPr lang="en" sz="1300">
                <a:solidFill>
                  <a:srgbClr val="FFFFFF"/>
                </a:solidFill>
              </a:rPr>
              <a:t>Israel was holiness unto the LORD, and the firstfruits of his increase: all that devour him shall offend; evil shall come upon them, saith the LORD.</a:t>
            </a:r>
            <a:br>
              <a:rPr lang="en" sz="1300">
                <a:solidFill>
                  <a:srgbClr val="FFFFFF"/>
                </a:solidFill>
              </a:rPr>
            </a:br>
            <a:r>
              <a:rPr lang="en" sz="1300">
                <a:solidFill>
                  <a:srgbClr val="FFFFFF"/>
                </a:solidFill>
              </a:rPr>
              <a:t>Hear ye the word of the LORD, O house of Jacob, and all the families of the house of Israel:</a:t>
            </a:r>
            <a:br>
              <a:rPr lang="en" sz="1300">
                <a:solidFill>
                  <a:srgbClr val="FFFFFF"/>
                </a:solidFill>
              </a:rPr>
            </a:br>
            <a:r>
              <a:rPr lang="en" sz="1300">
                <a:solidFill>
                  <a:srgbClr val="FFFFFF"/>
                </a:solidFill>
              </a:rPr>
              <a:t>Thus saith the LORD, What iniquity have your fathers found in me, that they are gone far from me, and have walked after vanity, and are become vain?</a:t>
            </a:r>
            <a:br>
              <a:rPr lang="en" sz="1300">
                <a:solidFill>
                  <a:srgbClr val="FFFFFF"/>
                </a:solidFill>
              </a:rPr>
            </a:br>
            <a:r>
              <a:rPr lang="en" sz="1300">
                <a:solidFill>
                  <a:srgbClr val="FFFFFF"/>
                </a:solidFill>
              </a:rPr>
              <a:t>Neither said they, Where is the LORD that brought us up out of the land of Egypt, that led us through the wilderness, through a land of deserts and of pits, through a land of drought, and of the shadow of death, through a land that no man passed through, and where no man dwelt?</a:t>
            </a:r>
            <a:br>
              <a:rPr lang="en" sz="1300">
                <a:solidFill>
                  <a:srgbClr val="FFFFFF"/>
                </a:solidFill>
              </a:rPr>
            </a:br>
            <a:r>
              <a:rPr lang="en" sz="1300">
                <a:solidFill>
                  <a:srgbClr val="FFFFFF"/>
                </a:solidFill>
              </a:rPr>
              <a:t>And I brought you into a plentiful country, to eat the fruit thereof and the goodness thereof; but when ye entered, ye defiled my land, and made mine heritage an abomination.</a:t>
            </a:r>
            <a:br>
              <a:rPr lang="en" sz="1300">
                <a:solidFill>
                  <a:srgbClr val="FFFFFF"/>
                </a:solidFill>
              </a:rPr>
            </a:br>
            <a:r>
              <a:rPr lang="en" sz="1300">
                <a:solidFill>
                  <a:srgbClr val="FFFFFF"/>
                </a:solidFill>
              </a:rPr>
              <a:t>The priests said not, Where is the LORD? and they that handle the law knew me not: the pastors also transgressed against me, and the prophets prophesied by Baal, and walked after things that do not profit.</a:t>
            </a:r>
            <a:br>
              <a:rPr lang="en" sz="1300">
                <a:solidFill>
                  <a:srgbClr val="FFFFFF"/>
                </a:solidFill>
              </a:rPr>
            </a:br>
            <a:r>
              <a:rPr lang="en" sz="1300">
                <a:solidFill>
                  <a:srgbClr val="FFFFFF"/>
                </a:solidFill>
              </a:rPr>
              <a:t>Wherefore I will yet plead with you, saith the LORD, and with your children's children will I plead.</a:t>
            </a:r>
            <a:endParaRPr sz="13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Key Point 2 : At what point in God seeking our heart, did we start thinking of our appearance as the priority?</a:t>
            </a:r>
            <a:endParaRPr/>
          </a:p>
        </p:txBody>
      </p:sp>
      <p:sp>
        <p:nvSpPr>
          <p:cNvPr id="120" name="Shape 1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6" name="Shape 1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400">
                <a:solidFill>
                  <a:srgbClr val="FFFFFF"/>
                </a:solidFill>
              </a:rPr>
              <a:t>Malachi 2:11-14</a:t>
            </a:r>
            <a:endParaRPr sz="1400">
              <a:solidFill>
                <a:srgbClr val="FFFFFF"/>
              </a:solidFill>
            </a:endParaRPr>
          </a:p>
          <a:p>
            <a:pPr marL="0" lvl="0" indent="0" rtl="0">
              <a:spcBef>
                <a:spcPts val="0"/>
              </a:spcBef>
              <a:spcAft>
                <a:spcPts val="0"/>
              </a:spcAft>
              <a:buNone/>
            </a:pPr>
            <a:r>
              <a:rPr lang="en" sz="1400">
                <a:solidFill>
                  <a:srgbClr val="FFFFFF"/>
                </a:solidFill>
              </a:rPr>
              <a:t>Have we not all one father? hath not one God created us? why do we deal treacherously every man against his brother, by profaning the covenant of our fathers?</a:t>
            </a:r>
            <a:endParaRPr sz="1400" u="sng">
              <a:solidFill>
                <a:srgbClr val="FFFFFF"/>
              </a:solidFill>
              <a:hlinkClick r:id="rId3"/>
            </a:endParaRPr>
          </a:p>
          <a:p>
            <a:pPr marL="0" lvl="0" indent="0" rtl="0">
              <a:spcBef>
                <a:spcPts val="0"/>
              </a:spcBef>
              <a:spcAft>
                <a:spcPts val="0"/>
              </a:spcAft>
              <a:buNone/>
            </a:pPr>
            <a:r>
              <a:rPr lang="en" sz="1400">
                <a:solidFill>
                  <a:srgbClr val="FFFFFF"/>
                </a:solidFill>
              </a:rPr>
              <a:t>Judah hath dealt treacherously, and an abomination is committed in Israel and in Jerusalem; for Judah hath profaned the holiness of the LORD which he loved, and hath married the daughter of a strange god.</a:t>
            </a:r>
            <a:endParaRPr sz="1400" u="sng">
              <a:solidFill>
                <a:srgbClr val="FFFFFF"/>
              </a:solidFill>
              <a:hlinkClick r:id="rId4"/>
            </a:endParaRPr>
          </a:p>
          <a:p>
            <a:pPr marL="0" lvl="0" indent="0" rtl="0">
              <a:spcBef>
                <a:spcPts val="0"/>
              </a:spcBef>
              <a:spcAft>
                <a:spcPts val="0"/>
              </a:spcAft>
              <a:buNone/>
            </a:pPr>
            <a:r>
              <a:rPr lang="en" sz="1400">
                <a:solidFill>
                  <a:srgbClr val="FFFFFF"/>
                </a:solidFill>
              </a:rPr>
              <a:t>The LORD will cut off the man that doeth this, the master and the scholar, out of the tabernacles of Jacob, and him that offereth an offering unto the LORD of hosts.</a:t>
            </a:r>
            <a:endParaRPr sz="1400" u="sng">
              <a:solidFill>
                <a:srgbClr val="FFFFFF"/>
              </a:solidFill>
              <a:hlinkClick r:id="rId5"/>
            </a:endParaRPr>
          </a:p>
          <a:p>
            <a:pPr marL="0" lvl="0" indent="0" rtl="0">
              <a:spcBef>
                <a:spcPts val="0"/>
              </a:spcBef>
              <a:spcAft>
                <a:spcPts val="0"/>
              </a:spcAft>
              <a:buNone/>
            </a:pPr>
            <a:r>
              <a:rPr lang="en" sz="1400">
                <a:solidFill>
                  <a:srgbClr val="FFFFFF"/>
                </a:solidFill>
              </a:rPr>
              <a:t>And this have ye done again, covering the altar of the LORD with tears, with weeping, and with crying out, insomuch that he regardeth not the offering any more, or receiveth it with good will at your hand.</a:t>
            </a:r>
            <a:endParaRPr sz="1400" u="sng">
              <a:solidFill>
                <a:srgbClr val="FFFFFF"/>
              </a:solidFill>
              <a:hlinkClick r:id="rId6"/>
            </a:endParaRPr>
          </a:p>
          <a:p>
            <a:pPr marL="0" lvl="0" indent="0" rtl="0">
              <a:spcBef>
                <a:spcPts val="0"/>
              </a:spcBef>
              <a:spcAft>
                <a:spcPts val="0"/>
              </a:spcAft>
              <a:buNone/>
            </a:pPr>
            <a:r>
              <a:rPr lang="en" sz="1400">
                <a:solidFill>
                  <a:srgbClr val="FFFFFF"/>
                </a:solidFill>
              </a:rPr>
              <a:t>Yet ye say, Wherefore? Because the LORD hath been witness between thee and the wife of thy youth, against whom thou hast dealt treacherously: yet is she thy companion, and the wife of thy covenant.</a:t>
            </a:r>
            <a:endParaRPr sz="1400">
              <a:solidFill>
                <a:srgbClr val="FFFFFF"/>
              </a:solidFill>
            </a:endParaRPr>
          </a:p>
          <a:p>
            <a:pPr marL="0" lvl="0" indent="0">
              <a:spcBef>
                <a:spcPts val="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Key Point 3 : God loves you, laid down his life for you, and He desperately desires your repentance and heart</a:t>
            </a:r>
            <a:endParaRPr/>
          </a:p>
        </p:txBody>
      </p:sp>
      <p:sp>
        <p:nvSpPr>
          <p:cNvPr id="132" name="Shape 1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No one is too “mature” to be confessing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a:solidFill>
                  <a:srgbClr val="FFFFFF"/>
                </a:solidFill>
              </a:rPr>
              <a:t>Luke 1:14-17</a:t>
            </a:r>
            <a:endParaRPr sz="1800">
              <a:solidFill>
                <a:srgbClr val="FFFFFF"/>
              </a:solidFill>
            </a:endParaRPr>
          </a:p>
          <a:p>
            <a:pPr marL="0" lvl="0" indent="0" rtl="0">
              <a:lnSpc>
                <a:spcPct val="115000"/>
              </a:lnSpc>
              <a:spcBef>
                <a:spcPts val="0"/>
              </a:spcBef>
              <a:spcAft>
                <a:spcPts val="0"/>
              </a:spcAft>
              <a:buNone/>
            </a:pPr>
            <a:r>
              <a:rPr lang="en" sz="1800">
                <a:solidFill>
                  <a:srgbClr val="FFFFFF"/>
                </a:solidFill>
              </a:rPr>
              <a:t>But the angel said unto him, Fear not, Zacharias: for thy prayer is heard; and thy wife Elisabeth shall bear thee a son, and thou shalt call his name John.</a:t>
            </a:r>
            <a:endParaRPr sz="1800">
              <a:solidFill>
                <a:srgbClr val="FFFFFF"/>
              </a:solidFill>
            </a:endParaRPr>
          </a:p>
          <a:p>
            <a:pPr marL="0" lvl="0" indent="0" rtl="0">
              <a:lnSpc>
                <a:spcPct val="115000"/>
              </a:lnSpc>
              <a:spcBef>
                <a:spcPts val="0"/>
              </a:spcBef>
              <a:spcAft>
                <a:spcPts val="0"/>
              </a:spcAft>
              <a:buNone/>
            </a:pPr>
            <a:r>
              <a:rPr lang="en" sz="1800">
                <a:solidFill>
                  <a:srgbClr val="FFFFFF"/>
                </a:solidFill>
              </a:rPr>
              <a:t>And thou shalt have joy and gladness; and many shall rejoice at his birth.</a:t>
            </a:r>
            <a:endParaRPr sz="1800" u="sng">
              <a:solidFill>
                <a:srgbClr val="FFFFFF"/>
              </a:solidFill>
              <a:hlinkClick r:id="rId3"/>
            </a:endParaRPr>
          </a:p>
          <a:p>
            <a:pPr marL="0" lvl="0" indent="0" rtl="0">
              <a:lnSpc>
                <a:spcPct val="115000"/>
              </a:lnSpc>
              <a:spcBef>
                <a:spcPts val="0"/>
              </a:spcBef>
              <a:spcAft>
                <a:spcPts val="0"/>
              </a:spcAft>
              <a:buNone/>
            </a:pPr>
            <a:r>
              <a:rPr lang="en" sz="1800">
                <a:solidFill>
                  <a:srgbClr val="FFFFFF"/>
                </a:solidFill>
              </a:rPr>
              <a:t>For he shall be</a:t>
            </a:r>
            <a:r>
              <a:rPr lang="en" sz="1800">
                <a:solidFill>
                  <a:srgbClr val="D9D9D9"/>
                </a:solidFill>
              </a:rPr>
              <a:t> great in the sight of the Lord</a:t>
            </a:r>
            <a:r>
              <a:rPr lang="en" sz="1800">
                <a:solidFill>
                  <a:srgbClr val="FFFFFF"/>
                </a:solidFill>
              </a:rPr>
              <a:t>, and shall drink neither wine nor strong drink; and </a:t>
            </a:r>
            <a:r>
              <a:rPr lang="en" sz="1800">
                <a:solidFill>
                  <a:srgbClr val="D9D9D9"/>
                </a:solidFill>
              </a:rPr>
              <a:t>he shall be filled with the Holy Ghost</a:t>
            </a:r>
            <a:r>
              <a:rPr lang="en" sz="1800">
                <a:solidFill>
                  <a:srgbClr val="FFFFFF"/>
                </a:solidFill>
              </a:rPr>
              <a:t>, even from his mother's womb.</a:t>
            </a:r>
            <a:endParaRPr sz="1800" u="sng">
              <a:solidFill>
                <a:srgbClr val="FFFFFF"/>
              </a:solidFill>
              <a:hlinkClick r:id="rId4"/>
            </a:endParaRPr>
          </a:p>
          <a:p>
            <a:pPr marL="0" lvl="0" indent="0" rtl="0">
              <a:lnSpc>
                <a:spcPct val="115000"/>
              </a:lnSpc>
              <a:spcBef>
                <a:spcPts val="0"/>
              </a:spcBef>
              <a:spcAft>
                <a:spcPts val="0"/>
              </a:spcAft>
              <a:buNone/>
            </a:pPr>
            <a:r>
              <a:rPr lang="en" sz="1800">
                <a:solidFill>
                  <a:srgbClr val="FFFFFF"/>
                </a:solidFill>
              </a:rPr>
              <a:t>And many of the children of Israel shall he turn to the Lord their God.</a:t>
            </a:r>
            <a:endParaRPr sz="1800" u="sng">
              <a:solidFill>
                <a:srgbClr val="FFFFFF"/>
              </a:solidFill>
              <a:hlinkClick r:id="rId5"/>
            </a:endParaRPr>
          </a:p>
          <a:p>
            <a:pPr marL="0" lvl="0" indent="0" rtl="0">
              <a:lnSpc>
                <a:spcPct val="115000"/>
              </a:lnSpc>
              <a:spcBef>
                <a:spcPts val="0"/>
              </a:spcBef>
              <a:spcAft>
                <a:spcPts val="0"/>
              </a:spcAft>
              <a:buNone/>
            </a:pPr>
            <a:r>
              <a:rPr lang="en" sz="1800">
                <a:solidFill>
                  <a:srgbClr val="FFFFFF"/>
                </a:solidFill>
              </a:rPr>
              <a:t>And he shall go before him in the spirit and power of Elias, </a:t>
            </a:r>
            <a:r>
              <a:rPr lang="en" sz="1800">
                <a:solidFill>
                  <a:srgbClr val="D9D9D9"/>
                </a:solidFill>
              </a:rPr>
              <a:t>to turn the hearts of the fathers to the children, and the disobedient to the wisdom of the just; to make ready a people prepared for the Lord.</a:t>
            </a:r>
            <a:endParaRPr sz="1800">
              <a:solidFill>
                <a:srgbClr val="D9D9D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61" name="Shape 6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800">
                <a:solidFill>
                  <a:srgbClr val="FFFFFF"/>
                </a:solidFill>
              </a:rPr>
              <a:t>2 Chronicles 36:1-4</a:t>
            </a:r>
            <a:endParaRPr sz="1800">
              <a:solidFill>
                <a:srgbClr val="FFFFFF"/>
              </a:solidFill>
            </a:endParaRPr>
          </a:p>
          <a:p>
            <a:pPr marL="0" lvl="0" indent="0" algn="l" rtl="0">
              <a:lnSpc>
                <a:spcPct val="115000"/>
              </a:lnSpc>
              <a:spcBef>
                <a:spcPts val="0"/>
              </a:spcBef>
              <a:spcAft>
                <a:spcPts val="0"/>
              </a:spcAft>
              <a:buNone/>
            </a:pPr>
            <a:r>
              <a:rPr lang="en" sz="1800">
                <a:solidFill>
                  <a:srgbClr val="FFFFFF"/>
                </a:solidFill>
              </a:rPr>
              <a:t>1 Then the people of the land took Jehoahaz the son of Josiah, and made him king in his father's stead in Jerusalem.</a:t>
            </a:r>
            <a:endParaRPr sz="1800" u="sng">
              <a:solidFill>
                <a:srgbClr val="FFFFFF"/>
              </a:solidFill>
              <a:hlinkClick r:id="rId3"/>
            </a:endParaRPr>
          </a:p>
          <a:p>
            <a:pPr marL="0" lvl="0" indent="0" algn="l" rtl="0">
              <a:lnSpc>
                <a:spcPct val="115000"/>
              </a:lnSpc>
              <a:spcBef>
                <a:spcPts val="0"/>
              </a:spcBef>
              <a:spcAft>
                <a:spcPts val="0"/>
              </a:spcAft>
              <a:buNone/>
            </a:pPr>
            <a:r>
              <a:rPr lang="en" sz="1800">
                <a:solidFill>
                  <a:srgbClr val="FFFFFF"/>
                </a:solidFill>
              </a:rPr>
              <a:t>2 Jehoahaz was twenty and three years old when he began to reign, and he reigned three months in Jerusalem.</a:t>
            </a:r>
            <a:endParaRPr sz="1800" u="sng">
              <a:solidFill>
                <a:srgbClr val="FFFFFF"/>
              </a:solidFill>
              <a:hlinkClick r:id="rId4"/>
            </a:endParaRPr>
          </a:p>
          <a:p>
            <a:pPr marL="0" lvl="0" indent="0" algn="l" rtl="0">
              <a:lnSpc>
                <a:spcPct val="115000"/>
              </a:lnSpc>
              <a:spcBef>
                <a:spcPts val="0"/>
              </a:spcBef>
              <a:spcAft>
                <a:spcPts val="0"/>
              </a:spcAft>
              <a:buNone/>
            </a:pPr>
            <a:r>
              <a:rPr lang="en" sz="1800">
                <a:solidFill>
                  <a:srgbClr val="FFFFFF"/>
                </a:solidFill>
              </a:rPr>
              <a:t>3 And the king of Egypt put him down at Jerusalem, and condemned the land in an hundred talents of silver and a talent of gold.</a:t>
            </a:r>
            <a:endParaRPr sz="1800" u="sng">
              <a:solidFill>
                <a:srgbClr val="FFFFFF"/>
              </a:solidFill>
              <a:hlinkClick r:id="rId5"/>
            </a:endParaRPr>
          </a:p>
          <a:p>
            <a:pPr marL="0" lvl="0" indent="0" algn="l" rtl="0">
              <a:lnSpc>
                <a:spcPct val="115000"/>
              </a:lnSpc>
              <a:spcBef>
                <a:spcPts val="0"/>
              </a:spcBef>
              <a:spcAft>
                <a:spcPts val="0"/>
              </a:spcAft>
              <a:buNone/>
            </a:pPr>
            <a:r>
              <a:rPr lang="en" sz="1800">
                <a:solidFill>
                  <a:srgbClr val="FFFFFF"/>
                </a:solidFill>
              </a:rPr>
              <a:t>4 And the king of Egypt made Eliakim his brother king over Judah and Jerusalem, and turned his name to Jehoiakim. And Necho took Jehoahaz his brother, and carried him to Egypt.</a:t>
            </a:r>
            <a:endParaRPr sz="18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90250" y="450150"/>
            <a:ext cx="8416800" cy="4090800"/>
          </a:xfrm>
          <a:prstGeom prst="rect">
            <a:avLst/>
          </a:prstGeom>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 sz="3000" b="1">
                <a:solidFill>
                  <a:srgbClr val="FFFFFF"/>
                </a:solidFill>
              </a:rPr>
              <a:t>KEY POINT 1 : We have all been made ministers of God. You are a king, a priest through Christ. Now what?</a:t>
            </a:r>
            <a:endParaRPr sz="30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2400" b="1">
                <a:solidFill>
                  <a:srgbClr val="FFFFFF"/>
                </a:solidFill>
              </a:rPr>
              <a:t>Ministry is impossible absent the power of God. As a man or woman of God it is your life’s blood. </a:t>
            </a:r>
            <a:endParaRPr sz="2400" b="1">
              <a:solidFill>
                <a:srgbClr val="FFFFFF"/>
              </a:solidFill>
            </a:endParaRPr>
          </a:p>
          <a:p>
            <a:pPr marL="0" lvl="0" indent="0" algn="l" rtl="0">
              <a:lnSpc>
                <a:spcPct val="115000"/>
              </a:lnSpc>
              <a:spcBef>
                <a:spcPts val="0"/>
              </a:spcBef>
              <a:spcAft>
                <a:spcPts val="0"/>
              </a:spcAft>
              <a:buNone/>
            </a:pPr>
            <a:endParaRPr sz="2400" b="1">
              <a:solidFill>
                <a:srgbClr val="FFFFFF"/>
              </a:solidFill>
            </a:endParaRPr>
          </a:p>
          <a:p>
            <a:pPr marL="0" lvl="0" indent="0" algn="l" rtl="0">
              <a:lnSpc>
                <a:spcPct val="115000"/>
              </a:lnSpc>
              <a:spcBef>
                <a:spcPts val="0"/>
              </a:spcBef>
              <a:spcAft>
                <a:spcPts val="0"/>
              </a:spcAft>
              <a:buNone/>
            </a:pPr>
            <a:r>
              <a:rPr lang="en" sz="2400" b="1">
                <a:solidFill>
                  <a:srgbClr val="FFFFFF"/>
                </a:solidFill>
              </a:rPr>
              <a:t>To rest in the power of people is empty and will crash down around you. </a:t>
            </a:r>
            <a:endParaRPr sz="2400" b="1">
              <a:solidFill>
                <a:srgbClr val="FFFFFF"/>
              </a:solidFill>
            </a:endParaRPr>
          </a:p>
          <a:p>
            <a:pPr marL="0" lvl="0" indent="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600">
                <a:solidFill>
                  <a:srgbClr val="FFFFFF"/>
                </a:solidFill>
              </a:rPr>
              <a:t>2 Kings 23:30-34</a:t>
            </a:r>
            <a:endParaRPr sz="1600">
              <a:solidFill>
                <a:srgbClr val="FFFFFF"/>
              </a:solidFill>
            </a:endParaRPr>
          </a:p>
          <a:p>
            <a:pPr marL="0" lvl="0" indent="0" algn="l" rtl="0">
              <a:lnSpc>
                <a:spcPct val="115000"/>
              </a:lnSpc>
              <a:spcBef>
                <a:spcPts val="0"/>
              </a:spcBef>
              <a:spcAft>
                <a:spcPts val="0"/>
              </a:spcAft>
              <a:buNone/>
            </a:pPr>
            <a:r>
              <a:rPr lang="en" sz="1600">
                <a:solidFill>
                  <a:srgbClr val="FFFFFF"/>
                </a:solidFill>
              </a:rPr>
              <a:t>And his servants carried him in a chariot dead from Megiddo, and brought him to Jerusalem, and buried him in his own sepulchre. </a:t>
            </a:r>
            <a:r>
              <a:rPr lang="en" sz="1600" u="sng">
                <a:solidFill>
                  <a:srgbClr val="CCCCCC"/>
                </a:solidFill>
              </a:rPr>
              <a:t>And the people of the land</a:t>
            </a:r>
            <a:r>
              <a:rPr lang="en" sz="1600">
                <a:solidFill>
                  <a:srgbClr val="FFFFFF"/>
                </a:solidFill>
              </a:rPr>
              <a:t> took Jehoahaz the son of Josiah, and anointed him, and made him king in his father's stead.</a:t>
            </a:r>
            <a:endParaRPr sz="1600">
              <a:solidFill>
                <a:srgbClr val="FFFFFF"/>
              </a:solidFill>
            </a:endParaRPr>
          </a:p>
          <a:p>
            <a:pPr marL="0" lvl="0" indent="0" algn="l" rtl="0">
              <a:lnSpc>
                <a:spcPct val="115000"/>
              </a:lnSpc>
              <a:spcBef>
                <a:spcPts val="0"/>
              </a:spcBef>
              <a:spcAft>
                <a:spcPts val="0"/>
              </a:spcAft>
              <a:buNone/>
            </a:pPr>
            <a:r>
              <a:rPr lang="en" sz="1600">
                <a:solidFill>
                  <a:srgbClr val="FFFFFF"/>
                </a:solidFill>
              </a:rPr>
              <a:t>Jehoahaz was twenty and three years old when he began to reign; and he reigned three months in Jerusalem. And his mother's name was Hamutal, the daughter of Jeremiah of Libnah.</a:t>
            </a:r>
            <a:endParaRPr sz="1600" u="sng">
              <a:solidFill>
                <a:srgbClr val="FFFFFF"/>
              </a:solidFill>
              <a:hlinkClick r:id="rId3"/>
            </a:endParaRPr>
          </a:p>
          <a:p>
            <a:pPr marL="0" lvl="0" indent="0" algn="l" rtl="0">
              <a:lnSpc>
                <a:spcPct val="115000"/>
              </a:lnSpc>
              <a:spcBef>
                <a:spcPts val="0"/>
              </a:spcBef>
              <a:spcAft>
                <a:spcPts val="0"/>
              </a:spcAft>
              <a:buNone/>
            </a:pPr>
            <a:r>
              <a:rPr lang="en" sz="1600" u="sng">
                <a:solidFill>
                  <a:srgbClr val="CCCCCC"/>
                </a:solidFill>
              </a:rPr>
              <a:t>And he did that which was evil in the sight of the LORD, according to all that his fathers had done.</a:t>
            </a:r>
            <a:endParaRPr sz="1600" u="sng">
              <a:solidFill>
                <a:srgbClr val="CCCCCC"/>
              </a:solidFill>
              <a:hlinkClick r:id="rId4"/>
            </a:endParaRPr>
          </a:p>
          <a:p>
            <a:pPr marL="0" lvl="0" indent="0" algn="l" rtl="0">
              <a:lnSpc>
                <a:spcPct val="115000"/>
              </a:lnSpc>
              <a:spcBef>
                <a:spcPts val="0"/>
              </a:spcBef>
              <a:spcAft>
                <a:spcPts val="0"/>
              </a:spcAft>
              <a:buNone/>
            </a:pPr>
            <a:r>
              <a:rPr lang="en" sz="1600">
                <a:solidFill>
                  <a:srgbClr val="FFFFFF"/>
                </a:solidFill>
              </a:rPr>
              <a:t>And Pharaohnechoh put him in bands at Riblah in the land of Hamath, that he might not reign in Jerusalem; and put the land to a tribute of an hundred talents of silver, and a talent of gold.</a:t>
            </a:r>
            <a:endParaRPr sz="1600" u="sng">
              <a:solidFill>
                <a:srgbClr val="FFFFFF"/>
              </a:solidFill>
              <a:hlinkClick r:id="rId5"/>
            </a:endParaRPr>
          </a:p>
          <a:p>
            <a:pPr marL="0" lvl="0" indent="0" algn="l" rtl="0">
              <a:lnSpc>
                <a:spcPct val="115000"/>
              </a:lnSpc>
              <a:spcBef>
                <a:spcPts val="0"/>
              </a:spcBef>
              <a:spcAft>
                <a:spcPts val="0"/>
              </a:spcAft>
              <a:buNone/>
            </a:pPr>
            <a:r>
              <a:rPr lang="en" sz="1600">
                <a:solidFill>
                  <a:srgbClr val="FFFFFF"/>
                </a:solidFill>
              </a:rPr>
              <a:t>And Pharaohnechoh made Eliakim the son of Josiah king in the room of Josiah his father, and turned his name to Jehoiakim, and took Jehoahaz away: and he came to Egypt, and died there.</a:t>
            </a:r>
            <a:endParaRPr sz="1600">
              <a:solidFill>
                <a:srgbClr val="FFFFFF"/>
              </a:solidFill>
            </a:endParaRPr>
          </a:p>
          <a:p>
            <a:pPr marL="0" lvl="0" indent="0" algn="l" rtl="0">
              <a:lnSpc>
                <a:spcPct val="115000"/>
              </a:lnSpc>
              <a:spcBef>
                <a:spcPts val="0"/>
              </a:spcBef>
              <a:spcAft>
                <a:spcPts val="0"/>
              </a:spcAft>
              <a:buNone/>
            </a:pPr>
            <a:endParaRPr sz="1600">
              <a:solidFill>
                <a:srgbClr val="FFFFFF"/>
              </a:solidFill>
            </a:endParaRPr>
          </a:p>
          <a:p>
            <a:pPr marL="0" lvl="0" indent="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368400"/>
            <a:ext cx="8520600" cy="42759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2400" b="1">
                <a:solidFill>
                  <a:srgbClr val="FFFFFF"/>
                </a:solidFill>
              </a:rPr>
              <a:t>Sub point A : The power of Others</a:t>
            </a:r>
            <a:endParaRPr sz="2400" b="1">
              <a:solidFill>
                <a:srgbClr val="FFFFFF"/>
              </a:solidFill>
              <a:highlight>
                <a:srgbClr val="CFE2F3"/>
              </a:highlight>
            </a:endParaRPr>
          </a:p>
          <a:p>
            <a:pPr marL="0" lvl="0" indent="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4396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a:solidFill>
                  <a:srgbClr val="FFFFFF"/>
                </a:solidFill>
              </a:rPr>
              <a:t>“Then the people” the nation. Collectively as a group. </a:t>
            </a:r>
            <a:endParaRPr sz="1800">
              <a:solidFill>
                <a:srgbClr val="FFFFFF"/>
              </a:solidFill>
            </a:endParaRPr>
          </a:p>
          <a:p>
            <a:pPr marL="0" lvl="0" indent="0" rtl="0">
              <a:lnSpc>
                <a:spcPct val="115000"/>
              </a:lnSpc>
              <a:spcBef>
                <a:spcPts val="0"/>
              </a:spcBef>
              <a:spcAft>
                <a:spcPts val="0"/>
              </a:spcAft>
              <a:buNone/>
            </a:pPr>
            <a:r>
              <a:rPr lang="en" sz="1800">
                <a:solidFill>
                  <a:srgbClr val="FFFFFF"/>
                </a:solidFill>
              </a:rPr>
              <a:t>FM Gen 11:6. </a:t>
            </a:r>
            <a:endParaRPr sz="1800">
              <a:solidFill>
                <a:srgbClr val="FFFFFF"/>
              </a:solidFill>
            </a:endParaRPr>
          </a:p>
          <a:p>
            <a:pPr marL="0" lvl="0" indent="0" rtl="0">
              <a:lnSpc>
                <a:spcPct val="115000"/>
              </a:lnSpc>
              <a:spcBef>
                <a:spcPts val="0"/>
              </a:spcBef>
              <a:spcAft>
                <a:spcPts val="0"/>
              </a:spcAft>
              <a:buNone/>
            </a:pPr>
            <a:r>
              <a:rPr lang="en" sz="1800">
                <a:solidFill>
                  <a:srgbClr val="FFFFFF"/>
                </a:solidFill>
              </a:rPr>
              <a:t>And the LORD said, Behold, the people is one, and they have all one language; and this they begin to do: and now nothing will be restrained from them, which they have imagined to do.</a:t>
            </a:r>
            <a:endParaRPr sz="1800">
              <a:solidFill>
                <a:srgbClr val="FFFFFF"/>
              </a:solidFill>
            </a:endParaRPr>
          </a:p>
          <a:p>
            <a:pPr marL="0" lvl="0" indent="0">
              <a:spcBef>
                <a:spcPts val="0"/>
              </a:spcBef>
              <a:spcAft>
                <a:spcPts val="0"/>
              </a:spcAft>
              <a:buNone/>
            </a:pPr>
            <a:endParaRPr/>
          </a:p>
          <a:p>
            <a:pPr marL="0" lvl="0" indent="0" rtl="0">
              <a:lnSpc>
                <a:spcPct val="115000"/>
              </a:lnSpc>
              <a:spcBef>
                <a:spcPts val="0"/>
              </a:spcBef>
              <a:spcAft>
                <a:spcPts val="0"/>
              </a:spcAft>
              <a:buNone/>
            </a:pPr>
            <a:r>
              <a:rPr lang="en" sz="1800">
                <a:solidFill>
                  <a:srgbClr val="FFFFFF"/>
                </a:solidFill>
              </a:rPr>
              <a:t>Acts 5:38-39</a:t>
            </a:r>
            <a:endParaRPr sz="1800">
              <a:solidFill>
                <a:srgbClr val="FFFFFF"/>
              </a:solidFill>
            </a:endParaRPr>
          </a:p>
          <a:p>
            <a:pPr marL="0" lvl="0" indent="0" rtl="0">
              <a:lnSpc>
                <a:spcPct val="115000"/>
              </a:lnSpc>
              <a:spcBef>
                <a:spcPts val="0"/>
              </a:spcBef>
              <a:spcAft>
                <a:spcPts val="0"/>
              </a:spcAft>
              <a:buNone/>
            </a:pPr>
            <a:r>
              <a:rPr lang="en" sz="1800">
                <a:solidFill>
                  <a:srgbClr val="FFFFFF"/>
                </a:solidFill>
              </a:rPr>
              <a:t>And now I say unto you, Refrain from these men, and let them alone: for if this counsel or this work be of men, it will come to nought:</a:t>
            </a:r>
            <a:endParaRPr sz="1800" u="sng">
              <a:solidFill>
                <a:srgbClr val="FFFFFF"/>
              </a:solidFill>
              <a:hlinkClick r:id="rId3"/>
            </a:endParaRPr>
          </a:p>
          <a:p>
            <a:pPr marL="0" lvl="0" indent="0" rtl="0">
              <a:lnSpc>
                <a:spcPct val="115000"/>
              </a:lnSpc>
              <a:spcBef>
                <a:spcPts val="0"/>
              </a:spcBef>
              <a:spcAft>
                <a:spcPts val="0"/>
              </a:spcAft>
              <a:buNone/>
            </a:pPr>
            <a:r>
              <a:rPr lang="en" sz="1800">
                <a:solidFill>
                  <a:srgbClr val="FFFFFF"/>
                </a:solidFill>
              </a:rPr>
              <a:t>But if it be of God, ye cannot overthrow it; lest haply ye be found even to fight against God.</a:t>
            </a:r>
            <a:endParaRPr sz="1800">
              <a:solidFill>
                <a:srgbClr val="FFFFFF"/>
              </a:solidFill>
            </a:endParaRPr>
          </a:p>
          <a:p>
            <a:pPr marL="0" lvl="0" indent="0" rtl="0">
              <a:lnSpc>
                <a:spcPct val="115000"/>
              </a:lnSpc>
              <a:spcBef>
                <a:spcPts val="0"/>
              </a:spcBef>
              <a:spcAft>
                <a:spcPts val="0"/>
              </a:spcAft>
              <a:buNone/>
            </a:pPr>
            <a:endParaRPr sz="1800">
              <a:solidFill>
                <a:srgbClr val="FFFFFF"/>
              </a:solidFill>
            </a:endParaRPr>
          </a:p>
          <a:p>
            <a:pPr marL="0" lvl="0" indent="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2400" b="1">
                <a:solidFill>
                  <a:srgbClr val="FFFFFF"/>
                </a:solidFill>
              </a:rPr>
              <a:t>Sub point B : The power of your father’s evil</a:t>
            </a:r>
            <a:endParaRPr sz="2400" b="1">
              <a:solidFill>
                <a:srgbClr val="FFFFFF"/>
              </a:solidFill>
            </a:endParaRPr>
          </a:p>
          <a:p>
            <a:pPr marL="0" lvl="0" indent="0" rtl="0">
              <a:lnSpc>
                <a:spcPct val="115000"/>
              </a:lnSpc>
              <a:spcBef>
                <a:spcPts val="0"/>
              </a:spcBef>
              <a:spcAft>
                <a:spcPts val="0"/>
              </a:spcAft>
              <a:buNone/>
            </a:pPr>
            <a:endParaRPr sz="2400" b="1">
              <a:solidFill>
                <a:srgbClr val="FFFFFF"/>
              </a:solidFill>
            </a:endParaRPr>
          </a:p>
          <a:p>
            <a:pPr marL="0" lvl="0" indent="0" rtl="0">
              <a:lnSpc>
                <a:spcPct val="115000"/>
              </a:lnSpc>
              <a:spcBef>
                <a:spcPts val="0"/>
              </a:spcBef>
              <a:spcAft>
                <a:spcPts val="0"/>
              </a:spcAft>
              <a:buNone/>
            </a:pPr>
            <a:endParaRPr sz="2400" b="1">
              <a:solidFill>
                <a:srgbClr val="FFFFFF"/>
              </a:solidFill>
            </a:endParaRPr>
          </a:p>
          <a:p>
            <a:pPr marL="0" lvl="0" indent="0" rtl="0">
              <a:lnSpc>
                <a:spcPct val="115000"/>
              </a:lnSpc>
              <a:spcBef>
                <a:spcPts val="0"/>
              </a:spcBef>
              <a:spcAft>
                <a:spcPts val="0"/>
              </a:spcAft>
              <a:buNone/>
            </a:pPr>
            <a:r>
              <a:rPr lang="en" sz="2400" b="1">
                <a:solidFill>
                  <a:srgbClr val="FFFFFF"/>
                </a:solidFill>
              </a:rPr>
              <a:t>High Places - </a:t>
            </a:r>
            <a:r>
              <a:rPr lang="en" sz="1400">
                <a:solidFill>
                  <a:srgbClr val="FFFFFF"/>
                </a:solidFill>
              </a:rPr>
              <a:t>Definition: “Seat of preeminance, place of illicit worship, cultic platform”</a:t>
            </a:r>
            <a:endParaRPr sz="1400" b="1">
              <a:solidFill>
                <a:srgbClr val="FFFFFF"/>
              </a:solidFill>
            </a:endParaRPr>
          </a:p>
          <a:p>
            <a:pPr marL="0" lvl="0" indent="0" rtl="0">
              <a:lnSpc>
                <a:spcPct val="115000"/>
              </a:lnSpc>
              <a:spcBef>
                <a:spcPts val="0"/>
              </a:spcBef>
              <a:spcAft>
                <a:spcPts val="0"/>
              </a:spcAft>
              <a:buNone/>
            </a:pPr>
            <a:endParaRPr sz="2400" b="1">
              <a:solidFill>
                <a:srgbClr val="FFFFFF"/>
              </a:solidFill>
            </a:endParaRPr>
          </a:p>
          <a:p>
            <a:pPr marL="0" lvl="0" indent="0" rtl="0">
              <a:lnSpc>
                <a:spcPct val="115000"/>
              </a:lnSpc>
              <a:spcBef>
                <a:spcPts val="0"/>
              </a:spcBef>
              <a:spcAft>
                <a:spcPts val="0"/>
              </a:spcAft>
              <a:buNone/>
            </a:pPr>
            <a:r>
              <a:rPr lang="en" sz="2400" b="1">
                <a:solidFill>
                  <a:srgbClr val="FFFFFF"/>
                </a:solidFill>
              </a:rPr>
              <a:t>Groves - </a:t>
            </a:r>
            <a:r>
              <a:rPr lang="en" sz="1400">
                <a:solidFill>
                  <a:srgbClr val="FFFFFF"/>
                </a:solidFill>
              </a:rPr>
              <a:t>Definition: “An altar surrounded by shrubs and trees, to “hide” the idol worship within. Commonly associated with human sacrifice, orgies, and demon worship.”</a:t>
            </a:r>
            <a:endParaRPr sz="1400" b="1">
              <a:solidFill>
                <a:srgbClr val="FFFFFF"/>
              </a:solidFill>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1341</Words>
  <Application>Microsoft Office PowerPoint</Application>
  <PresentationFormat>On-screen Show (16:9)</PresentationFormat>
  <Paragraphs>64</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Simple Dark</vt:lpstr>
      <vt:lpstr>A Leading Life</vt:lpstr>
      <vt:lpstr>PowerPoint Presentation</vt:lpstr>
      <vt:lpstr>2 Chronicles 36:1-4 1 Then the people of the land took Jehoahaz the son of Josiah, and made him king in his father's stead in Jerusalem. 2 Jehoahaz was twenty and three years old when he began to reign, and he reigned three months in Jerusalem. 3 And the king of Egypt put him down at Jerusalem, and condemned the land in an hundred talents of silver and a talent of gold. 4 And the king of Egypt made Eliakim his brother king over Judah and Jerusalem, and turned his name to Jehoiakim. And Necho took Jehoahaz his brother, and carried him to Egypt.</vt:lpstr>
      <vt:lpstr>KEY POINT 1 : We have all been made ministers of God. You are a king, a priest through Christ. Now what?</vt:lpstr>
      <vt:lpstr>Ministry is impossible absent the power of God. As a man or woman of God it is your life’s blood.   To rest in the power of people is empty and will crash down around you.  </vt:lpstr>
      <vt:lpstr>2 Kings 23:30-34 And his servants carried him in a chariot dead from Megiddo, and brought him to Jerusalem, and buried him in his own sepulchre. And the people of the land took Jehoahaz the son of Josiah, and anointed him, and made him king in his father's stead. Jehoahaz was twenty and three years old when he began to reign; and he reigned three months in Jerusalem. And his mother's name was Hamutal, the daughter of Jeremiah of Libnah. And he did that which was evil in the sight of the LORD, according to all that his fathers had done. And Pharaohnechoh put him in bands at Riblah in the land of Hamath, that he might not reign in Jerusalem; and put the land to a tribute of an hundred talents of silver, and a talent of gold. And Pharaohnechoh made Eliakim the son of Josiah king in the room of Josiah his father, and turned his name to Jehoiakim, and took Jehoahaz away: and he came to Egypt, and died there.  </vt:lpstr>
      <vt:lpstr>Sub point A : The power of Others </vt:lpstr>
      <vt:lpstr>“Then the people” the nation. Collectively as a group.  FM Gen 11:6.  And the LORD said, Behold, the people is one, and they have all one language; and this they begin to do: and now nothing will be restrained from them, which they have imagined to do.  Acts 5:38-39 And now I say unto you, Refrain from these men, and let them alone: for if this counsel or this work be of men, it will come to nought: But if it be of God, ye cannot overthrow it; lest haply ye be found even to fight against God.  </vt:lpstr>
      <vt:lpstr>Sub point B : The power of your father’s evil   High Places - Definition: “Seat of preeminance, place of illicit worship, cultic platform”  Groves - Definition: “An altar surrounded by shrubs and trees, to “hide” the idol worship within. Commonly associated with human sacrifice, orgies, and demon worship.”</vt:lpstr>
      <vt:lpstr>High Places</vt:lpstr>
      <vt:lpstr>Groves</vt:lpstr>
      <vt:lpstr>PowerPoint Presentation</vt:lpstr>
      <vt:lpstr>Key Point 2 : At what point in God seeking our heart, did we start thinking of our appearance as the priority?</vt:lpstr>
      <vt:lpstr>PowerPoint Presentation</vt:lpstr>
      <vt:lpstr>Key Point 3 : God loves you, laid down his life for you, and He desperately desires your repentance and heart</vt:lpstr>
      <vt:lpstr>No one is too “mature” to be confessing</vt:lpstr>
      <vt:lpstr>Luke 1:14-17 But the angel said unto him, Fear not, Zacharias: for thy prayer is heard; and thy wife Elisabeth shall bear thee a son, and thou shalt call his name John. And thou shalt have joy and gladness; and many shall rejoice at his birth. For he shall be great in the sight of the Lord, and shall drink neither wine nor strong drink; and he shall be filled with the Holy Ghost, even from his mother's womb. And many of the children of Israel shall he turn to the Lord their God. And he shall go before him in the spirit and power of Elias, to turn the hearts of the fathers to the children, and the disobedient to the wisdom of the just; to make ready a people prepared for the Lord.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Leading Life</dc:title>
  <dc:creator>LFBIConf</dc:creator>
  <cp:lastModifiedBy>LFBIConf</cp:lastModifiedBy>
  <cp:revision>1</cp:revision>
  <dcterms:modified xsi:type="dcterms:W3CDTF">2018-07-08T13:33:20Z</dcterms:modified>
</cp:coreProperties>
</file>