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3" r:id="rId8"/>
    <p:sldId id="266" r:id="rId9"/>
    <p:sldId id="267" r:id="rId10"/>
    <p:sldId id="265" r:id="rId11"/>
    <p:sldId id="269" r:id="rId12"/>
    <p:sldId id="270" r:id="rId13"/>
    <p:sldId id="258" r:id="rId14"/>
    <p:sldId id="271" r:id="rId15"/>
    <p:sldId id="272" r:id="rId16"/>
    <p:sldId id="274" r:id="rId17"/>
    <p:sldId id="275" r:id="rId18"/>
    <p:sldId id="276" r:id="rId19"/>
    <p:sldId id="278" r:id="rId20"/>
    <p:sldId id="282" r:id="rId21"/>
    <p:sldId id="279" r:id="rId22"/>
    <p:sldId id="283" r:id="rId23"/>
    <p:sldId id="280" r:id="rId24"/>
    <p:sldId id="281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9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4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5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9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E1E5-272C-4465-A725-B81C72E45FF9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76546" y="5257800"/>
            <a:ext cx="10284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Bariol Regular" panose="02000506040000020003" pitchFamily="50" charset="0"/>
              </a:rPr>
              <a:t>Introduction &amp; Instruction / Acts 1:1-4</a:t>
            </a:r>
          </a:p>
        </p:txBody>
      </p:sp>
    </p:spTree>
    <p:extLst>
      <p:ext uri="{BB962C8B-B14F-4D97-AF65-F5344CB8AC3E}">
        <p14:creationId xmlns:p14="http://schemas.microsoft.com/office/powerpoint/2010/main" val="17339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22069" y="2704684"/>
            <a:ext cx="114430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Acts of the Apostles will teach us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how to embrace the hardship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and joy of transition. 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0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Luke’s authorship</a:t>
            </a:r>
          </a:p>
          <a:p>
            <a:pPr fontAlgn="base"/>
            <a:endParaRPr lang="en-US" sz="32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Dr. Luke, the physician is the author of Acts and the Gospel of Luke.</a:t>
            </a:r>
          </a:p>
          <a:p>
            <a:pPr fontAlgn="base"/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He was likely a Gentile.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Col 4:11-14</a:t>
            </a:r>
          </a:p>
          <a:p>
            <a:pPr fontAlgn="base"/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We know he spent time traveling with Paul. </a:t>
            </a: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 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Acts 16:10-17; 20:4-15; 21:1-18; 27:1-28:16</a:t>
            </a:r>
          </a:p>
          <a:p>
            <a:pPr fontAlgn="base"/>
            <a:endParaRPr lang="en-US" sz="28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60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730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Luke’s record</a:t>
            </a:r>
          </a:p>
          <a:p>
            <a:pPr fontAlgn="base"/>
            <a:endParaRPr lang="en-US" sz="32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Doesn’t emphasize private meetings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Doesn’t emphasize teaching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Focuses on their Acts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60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33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61703" y="3683726"/>
            <a:ext cx="1136468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 1</a:t>
            </a:r>
          </a:p>
          <a:p>
            <a:r>
              <a:rPr lang="en-US" sz="4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record of our lives will be comprised of the “acts” we do in Christ’s name</a:t>
            </a:r>
            <a:r>
              <a:rPr lang="en-US" b="1" dirty="0"/>
              <a:t>.</a:t>
            </a:r>
            <a:endParaRPr lang="en-US" sz="6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6666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784444"/>
            <a:ext cx="114430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2Co 5:9 Wherefore we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labour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that, whether present or absent, we may be accepted of him. 10 For we must all appear before the judgment seat of Christ; that every one may receive the things [done] in [his] body, according to that he hath done, whether [it be] good or bad.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03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Luke’s beneficiary</a:t>
            </a:r>
          </a:p>
          <a:p>
            <a:pPr fontAlgn="base"/>
            <a:endParaRPr lang="en-US" sz="32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Theophilus</a:t>
            </a: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. – “friend of God”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Theophilus</a:t>
            </a: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 was likely a Roman official &amp; was likely saved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letter is a follow-up to the Gospel of Luke</a:t>
            </a:r>
          </a:p>
          <a:p>
            <a:pPr algn="ctr" fontAlgn="base"/>
            <a:r>
              <a:rPr lang="en-US" sz="36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“The former treatise have I made…”</a:t>
            </a: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95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Introduction to Acts</a:t>
            </a:r>
            <a:endParaRPr lang="en-US" sz="60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1:1 The former treatise have I made, O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Theophilus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of all that Jesus began both to do and teach, 2 Until the day in which he was taken up, after that he through the Holy Ghost had given commandments unto the apostles whom he had chosen: 3 To whom also he shewed himself alive after his passion by many infallible proofs, being seen of them forty days, and speaking of the things pertaining to the kingdom of God: </a:t>
            </a: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762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Introduction to Acts</a:t>
            </a:r>
            <a:endParaRPr lang="en-US" sz="60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1:1 The former treatise have I made, O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Theophilus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of all that Jesus began both to do and teach, 2 Until the day in which he was taken up, after that he through the Holy Ghost had given commandments unto the apostles whom he had chosen: 3 To whom also he shewed himself alive after his passion by many infallible proofs, being seen of them forty days, and speaking of the things pertaining to the kingdom of God: </a:t>
            </a: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93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What Jesus taught during the 40 days …</a:t>
            </a: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Gave them commandments</a:t>
            </a:r>
          </a:p>
          <a:p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...after that he through the Holy Ghost had given commandments unto the apostles whom he had chosen:</a:t>
            </a:r>
            <a:endParaRPr lang="en-US" sz="32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  <a:p>
            <a:br>
              <a:rPr lang="en-US" sz="3600" dirty="0"/>
            </a:b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05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What Jesus taught during 40 days …</a:t>
            </a: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Gave them commandments</a:t>
            </a:r>
          </a:p>
          <a:p>
            <a:pPr lvl="2"/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...after that he through the Holy Ghost had given commandments unto the apostles whom he had chosen:</a:t>
            </a:r>
          </a:p>
          <a:p>
            <a:endParaRPr lang="en-US" sz="3200" b="0" i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  <a:p>
            <a:r>
              <a:rPr lang="en-US" sz="24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Luk</a:t>
            </a:r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24:44 And he said unto them, These [are] the words which I </a:t>
            </a:r>
            <a:r>
              <a:rPr lang="en-US" sz="24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spake</a:t>
            </a:r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unto you, while I was yet with you, that all things must be fulfilled, which were written in the law of Moses, and [in] the prophets, and [in] the psalms, concerning me. 45 Then opened he their understanding, that they might understand the scriptures, 46 And said unto them, Thus it is written, and thus it </a:t>
            </a:r>
            <a:r>
              <a:rPr lang="en-US" sz="24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behoved</a:t>
            </a:r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Christ to suffer, and to rise from the dead the third day: 47 </a:t>
            </a:r>
            <a:r>
              <a:rPr lang="en-US" sz="24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And that repentance and remission of sins should be preached in his name among all nations, beginning at Jerusalem.</a:t>
            </a:r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48 And ye are witnesses of these things.</a:t>
            </a:r>
            <a:endParaRPr lang="en-US" sz="24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  <a:p>
            <a:br>
              <a:rPr lang="en-US" sz="3600" dirty="0"/>
            </a:b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68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00446" y="365125"/>
            <a:ext cx="11443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narrative.</a:t>
            </a:r>
          </a:p>
        </p:txBody>
      </p:sp>
    </p:spTree>
    <p:extLst>
      <p:ext uri="{BB962C8B-B14F-4D97-AF65-F5344CB8AC3E}">
        <p14:creationId xmlns:p14="http://schemas.microsoft.com/office/powerpoint/2010/main" val="216532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61703" y="3683726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 2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We must recognize our purpose is to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preach forgiveness</a:t>
            </a:r>
            <a:endParaRPr lang="en-US" sz="44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273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What Jesus taught during 40 days …</a:t>
            </a: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Gave them commandments</a:t>
            </a: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Proving his power to them</a:t>
            </a:r>
          </a:p>
          <a:p>
            <a:pPr lvl="2"/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3 To whom also he shewed himself alive after his passion by many infallible proofs</a:t>
            </a:r>
            <a:endParaRPr lang="en-US" sz="3200" b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  <a:p>
            <a:br>
              <a:rPr lang="en-US" sz="3600" dirty="0"/>
            </a:br>
            <a:br>
              <a:rPr lang="en-US" sz="3600" dirty="0"/>
            </a:b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213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61703" y="3683726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 3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We must recognize the present reality of the resurrected Christ</a:t>
            </a:r>
            <a:endParaRPr lang="en-US" sz="4400" b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33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What Jesus taught during 40 days …</a:t>
            </a: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Gave them commandments</a:t>
            </a: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Proving his power to them</a:t>
            </a: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Taught them about their spiritual reality</a:t>
            </a:r>
          </a:p>
          <a:p>
            <a:pPr lvl="2" fontAlgn="base"/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3b...and speaking of the things pertaining to the kingdom of God:</a:t>
            </a:r>
            <a:endParaRPr lang="en-US" sz="3200" b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50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22069" y="340307"/>
            <a:ext cx="1144306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What Jesus taught during 40 days …</a:t>
            </a: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Gave them commandments</a:t>
            </a: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Proving his power to them</a:t>
            </a:r>
          </a:p>
          <a:p>
            <a:pPr marL="742950" indent="-742950" fontAlgn="base">
              <a:buAutoNum type="arabicParenR"/>
            </a:pPr>
            <a:r>
              <a:rPr lang="en-US" sz="36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Taught them about their spiritual reality</a:t>
            </a:r>
          </a:p>
          <a:p>
            <a:pPr lvl="2" fontAlgn="base"/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3b...and speaking of the things pertaining to the kingdom of God:</a:t>
            </a:r>
          </a:p>
          <a:p>
            <a:pPr lvl="2" fontAlgn="base"/>
            <a:endParaRPr lang="en-US" sz="3200" b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bg1"/>
                </a:solidFill>
              </a:rPr>
              <a:t>Kingdom of God </a:t>
            </a:r>
            <a:r>
              <a:rPr lang="en-US" sz="2800" dirty="0">
                <a:solidFill>
                  <a:schemeClr val="bg1"/>
                </a:solidFill>
              </a:rPr>
              <a:t>is always about God’s presence – a spiritual reality.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bg1"/>
                </a:solidFill>
              </a:rPr>
              <a:t>Kingdom of Heaven </a:t>
            </a:r>
            <a:r>
              <a:rPr lang="en-US" sz="2800" dirty="0">
                <a:solidFill>
                  <a:schemeClr val="bg1"/>
                </a:solidFill>
              </a:rPr>
              <a:t>is always about God’s future and promised kingdom - a physical place.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endParaRPr lang="en-US" sz="36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57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61703" y="3683726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 4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We must recognize the authority and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power of Christ in us</a:t>
            </a:r>
            <a:endParaRPr lang="en-US" sz="44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24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22069" y="2704684"/>
            <a:ext cx="114430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Acts of the Apostles will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teach us how to surrender</a:t>
            </a:r>
            <a:endParaRPr lang="en-US" sz="4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3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00446" y="365125"/>
            <a:ext cx="114430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narrative.</a:t>
            </a:r>
          </a:p>
          <a:p>
            <a:r>
              <a:rPr lang="en-US" sz="72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often misunderstood.</a:t>
            </a:r>
          </a:p>
        </p:txBody>
      </p:sp>
    </p:spTree>
    <p:extLst>
      <p:ext uri="{BB962C8B-B14F-4D97-AF65-F5344CB8AC3E}">
        <p14:creationId xmlns:p14="http://schemas.microsoft.com/office/powerpoint/2010/main" val="178822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22069" y="2704684"/>
            <a:ext cx="114430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Acts of the Apostles will teach us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good doctrine and a proper perspective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on the church age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91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00446" y="365125"/>
            <a:ext cx="114430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narrative.</a:t>
            </a:r>
          </a:p>
          <a:p>
            <a:r>
              <a:rPr lang="en-US" sz="72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often misunderstood.</a:t>
            </a:r>
          </a:p>
          <a:p>
            <a:r>
              <a:rPr lang="en-US" sz="72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book of transition</a:t>
            </a:r>
          </a:p>
        </p:txBody>
      </p:sp>
    </p:spTree>
    <p:extLst>
      <p:ext uri="{BB962C8B-B14F-4D97-AF65-F5344CB8AC3E}">
        <p14:creationId xmlns:p14="http://schemas.microsoft.com/office/powerpoint/2010/main" val="179776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74321" y="365125"/>
            <a:ext cx="1144306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in our lives...</a:t>
            </a:r>
          </a:p>
          <a:p>
            <a:endParaRPr lang="en-US" sz="28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high school to college</a:t>
            </a:r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college to professional life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youth to adulthood</a:t>
            </a:r>
            <a:endParaRPr lang="en-US" sz="32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birth home to Kansas City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singleness to marriage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marriage to parenting</a:t>
            </a:r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. </a:t>
            </a:r>
            <a:endParaRPr lang="en-US" sz="32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04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74321" y="365125"/>
            <a:ext cx="114430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Unhealthy transitions...</a:t>
            </a:r>
          </a:p>
          <a:p>
            <a:endParaRPr lang="en-US" sz="28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can be awkward</a:t>
            </a:r>
            <a:r>
              <a:rPr lang="en-US" sz="4000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can include lots of failure and pain</a:t>
            </a:r>
            <a:endParaRPr lang="en-US" sz="40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can cause you to lose your identity rather than gain it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can leave us stunted in our growth</a:t>
            </a:r>
            <a:endParaRPr lang="en-US" sz="40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17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74321" y="365125"/>
            <a:ext cx="1144306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Bariol Regular" panose="02000506040000020003" pitchFamily="50" charset="0"/>
              </a:rPr>
              <a:t>Healthy transitions...</a:t>
            </a:r>
          </a:p>
          <a:p>
            <a:endParaRPr lang="en-US" sz="28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should unveil who you were made to be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should cultivate a greater life purpose 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should force the issue of direction.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should become an opportunity for faith and growth</a:t>
            </a:r>
          </a:p>
        </p:txBody>
      </p:sp>
    </p:spTree>
    <p:extLst>
      <p:ext uri="{BB962C8B-B14F-4D97-AF65-F5344CB8AC3E}">
        <p14:creationId xmlns:p14="http://schemas.microsoft.com/office/powerpoint/2010/main" val="124268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894</Words>
  <Application>Microsoft Office PowerPoint</Application>
  <PresentationFormat>Widescreen</PresentationFormat>
  <Paragraphs>104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Bariol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Lee's Summit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Briscoe</dc:creator>
  <cp:lastModifiedBy>LFBIConf</cp:lastModifiedBy>
  <cp:revision>6</cp:revision>
  <dcterms:created xsi:type="dcterms:W3CDTF">2018-07-22T12:07:55Z</dcterms:created>
  <dcterms:modified xsi:type="dcterms:W3CDTF">2018-07-22T13:34:34Z</dcterms:modified>
</cp:coreProperties>
</file>