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7" r:id="rId4"/>
    <p:sldId id="286" r:id="rId5"/>
    <p:sldId id="288" r:id="rId6"/>
    <p:sldId id="289" r:id="rId7"/>
    <p:sldId id="290" r:id="rId8"/>
    <p:sldId id="258" r:id="rId9"/>
    <p:sldId id="291" r:id="rId10"/>
    <p:sldId id="292" r:id="rId11"/>
    <p:sldId id="293" r:id="rId12"/>
    <p:sldId id="294" r:id="rId13"/>
    <p:sldId id="295" r:id="rId14"/>
    <p:sldId id="296" r:id="rId15"/>
    <p:sldId id="297" r:id="rId16"/>
    <p:sldId id="29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A5DE1E5-272C-4465-A725-B81C72E45FF9}" type="datetimeFigureOut">
              <a:rPr lang="en-US" smtClean="0"/>
              <a:t>8/5/2018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77944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8/5/2018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320113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8/5/2018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017295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8/5/2018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08787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5DE1E5-272C-4465-A725-B81C72E45FF9}" type="datetimeFigureOut">
              <a:rPr lang="en-US" smtClean="0"/>
              <a:t>8/5/2018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234441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5DE1E5-272C-4465-A725-B81C72E45FF9}" type="datetimeFigureOut">
              <a:rPr lang="en-US" smtClean="0"/>
              <a:t>8/5/2018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120847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5DE1E5-272C-4465-A725-B81C72E45FF9}" type="datetimeFigureOut">
              <a:rPr lang="en-US" smtClean="0"/>
              <a:t>8/5/2018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216380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5DE1E5-272C-4465-A725-B81C72E45FF9}" type="datetimeFigureOut">
              <a:rPr lang="en-US" smtClean="0"/>
              <a:t>8/5/2018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911787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DE1E5-272C-4465-A725-B81C72E45FF9}" type="datetimeFigureOut">
              <a:rPr lang="en-US" smtClean="0"/>
              <a:t>8/5/2018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721891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8/5/2018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365556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8/5/2018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4005196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5DE1E5-272C-4465-A725-B81C72E45FF9}" type="datetimeFigureOut">
              <a:rPr lang="en-US" smtClean="0"/>
              <a:t>8/5/2018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436670-09DA-47E5-B575-F1959593FC8B}" type="slidenum">
              <a:rPr lang="en-US" smtClean="0"/>
              <a:t>‹#›</a:t>
            </a:fld>
            <a:endParaRPr lang="en-US"/>
          </a:p>
        </p:txBody>
      </p:sp>
    </p:spTree>
    <p:extLst>
      <p:ext uri="{BB962C8B-B14F-4D97-AF65-F5344CB8AC3E}">
        <p14:creationId xmlns:p14="http://schemas.microsoft.com/office/powerpoint/2010/main" val="2401866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1672042" y="5257800"/>
            <a:ext cx="10284824" cy="830997"/>
          </a:xfrm>
          <a:prstGeom prst="rect">
            <a:avLst/>
          </a:prstGeom>
          <a:noFill/>
        </p:spPr>
        <p:txBody>
          <a:bodyPr wrap="square" rtlCol="0">
            <a:spAutoFit/>
          </a:bodyPr>
          <a:lstStyle/>
          <a:p>
            <a:r>
              <a:rPr lang="en-US" sz="4800" dirty="0">
                <a:solidFill>
                  <a:schemeClr val="bg1"/>
                </a:solidFill>
                <a:latin typeface="Bariol Regular" panose="02000506040000020003" pitchFamily="50" charset="0"/>
              </a:rPr>
              <a:t>Preparation &amp; Patience / Acts 1:4-5</a:t>
            </a:r>
          </a:p>
        </p:txBody>
      </p:sp>
    </p:spTree>
    <p:extLst>
      <p:ext uri="{BB962C8B-B14F-4D97-AF65-F5344CB8AC3E}">
        <p14:creationId xmlns:p14="http://schemas.microsoft.com/office/powerpoint/2010/main" val="173393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61703" y="3683726"/>
            <a:ext cx="11364686" cy="258532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 2</a:t>
            </a:r>
          </a:p>
          <a:p>
            <a:r>
              <a:rPr lang="en-US" sz="4800" b="1" dirty="0">
                <a:solidFill>
                  <a:schemeClr val="bg1"/>
                </a:solidFill>
                <a:latin typeface="Bariol Regular" panose="02000506040000020003" pitchFamily="50" charset="0"/>
              </a:rPr>
              <a:t>Experiencing the power of God is not a recipe and it can’t be conjured</a:t>
            </a:r>
            <a:endParaRPr lang="en-US" sz="48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246299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365125"/>
            <a:ext cx="11560628" cy="5878532"/>
          </a:xfrm>
          <a:prstGeom prst="rect">
            <a:avLst/>
          </a:prstGeom>
          <a:noFill/>
        </p:spPr>
        <p:txBody>
          <a:bodyPr wrap="square" rtlCol="0">
            <a:spAutoFit/>
          </a:bodyPr>
          <a:lstStyle/>
          <a:p>
            <a:r>
              <a:rPr lang="en-US" sz="5400" dirty="0">
                <a:solidFill>
                  <a:schemeClr val="bg1"/>
                </a:solidFill>
                <a:latin typeface="Bariol Regular" panose="02000506040000020003" pitchFamily="50" charset="0"/>
              </a:rPr>
              <a:t>A bit about baptism.</a:t>
            </a:r>
          </a:p>
          <a:p>
            <a:endParaRPr lang="en-US" sz="5400" dirty="0">
              <a:solidFill>
                <a:schemeClr val="bg1"/>
              </a:solidFill>
              <a:latin typeface="Bariol Regular" panose="02000506040000020003" pitchFamily="50" charset="0"/>
            </a:endParaRPr>
          </a:p>
          <a:p>
            <a:r>
              <a:rPr lang="en-US" sz="3200" i="1" dirty="0">
                <a:solidFill>
                  <a:schemeClr val="bg1"/>
                </a:solidFill>
                <a:latin typeface="Bariol Regular" panose="02000506040000020003" pitchFamily="50" charset="0"/>
              </a:rPr>
              <a:t>4 And, being assembled together with [them], commanded them that they should not depart from Jerusalem, </a:t>
            </a:r>
            <a:r>
              <a:rPr lang="en-US" sz="3200" i="1" u="sng" dirty="0">
                <a:solidFill>
                  <a:schemeClr val="bg1"/>
                </a:solidFill>
                <a:latin typeface="Bariol Regular" panose="02000506040000020003" pitchFamily="50" charset="0"/>
              </a:rPr>
              <a:t>but wait </a:t>
            </a:r>
            <a:r>
              <a:rPr lang="en-US" sz="3200" i="1" dirty="0">
                <a:solidFill>
                  <a:schemeClr val="bg1"/>
                </a:solidFill>
                <a:latin typeface="Bariol Regular" panose="02000506040000020003" pitchFamily="50" charset="0"/>
              </a:rPr>
              <a:t>for the promise of the Father, which, [</a:t>
            </a:r>
            <a:r>
              <a:rPr lang="en-US" sz="3200" i="1" dirty="0" err="1">
                <a:solidFill>
                  <a:schemeClr val="bg1"/>
                </a:solidFill>
                <a:latin typeface="Bariol Regular" panose="02000506040000020003" pitchFamily="50" charset="0"/>
              </a:rPr>
              <a:t>saith</a:t>
            </a:r>
            <a:r>
              <a:rPr lang="en-US" sz="3200" i="1" dirty="0">
                <a:solidFill>
                  <a:schemeClr val="bg1"/>
                </a:solidFill>
                <a:latin typeface="Bariol Regular" panose="02000506040000020003" pitchFamily="50" charset="0"/>
              </a:rPr>
              <a:t> he], ye have heard of me. 5</a:t>
            </a:r>
            <a:r>
              <a:rPr lang="en-US" sz="3200" i="1" u="sng" dirty="0">
                <a:solidFill>
                  <a:schemeClr val="bg1"/>
                </a:solidFill>
                <a:latin typeface="Bariol Regular" panose="02000506040000020003" pitchFamily="50" charset="0"/>
              </a:rPr>
              <a:t> For John truly baptized with water; but ye shall be baptized with the Holy Ghost not many days hence. </a:t>
            </a:r>
            <a:endParaRPr lang="en-US" sz="3200" dirty="0">
              <a:solidFill>
                <a:schemeClr val="bg1"/>
              </a:solidFill>
              <a:latin typeface="Bariol Regular" panose="02000506040000020003" pitchFamily="50" charset="0"/>
            </a:endParaRPr>
          </a:p>
          <a:p>
            <a:br>
              <a:rPr lang="en-US" sz="5400" dirty="0">
                <a:solidFill>
                  <a:schemeClr val="bg1"/>
                </a:solidFill>
                <a:latin typeface="Bariol Regular" panose="02000506040000020003" pitchFamily="50" charset="0"/>
              </a:rPr>
            </a:b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4064540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459371"/>
            <a:ext cx="11560628" cy="6217087"/>
          </a:xfrm>
          <a:prstGeom prst="rect">
            <a:avLst/>
          </a:prstGeom>
          <a:noFill/>
        </p:spPr>
        <p:txBody>
          <a:bodyPr wrap="square" rtlCol="0">
            <a:spAutoFit/>
          </a:bodyPr>
          <a:lstStyle/>
          <a:p>
            <a:r>
              <a:rPr lang="en-US" sz="5400" dirty="0">
                <a:solidFill>
                  <a:schemeClr val="bg1"/>
                </a:solidFill>
                <a:latin typeface="Bariol Regular" panose="02000506040000020003" pitchFamily="50" charset="0"/>
              </a:rPr>
              <a:t>A bit about baptism.</a:t>
            </a:r>
          </a:p>
          <a:p>
            <a:endParaRPr lang="en-US" sz="5400" dirty="0">
              <a:solidFill>
                <a:schemeClr val="bg1"/>
              </a:solidFill>
              <a:latin typeface="Bariol Regular" panose="02000506040000020003" pitchFamily="50" charset="0"/>
            </a:endParaRPr>
          </a:p>
          <a:p>
            <a:r>
              <a:rPr lang="en-US" sz="5400" dirty="0">
                <a:solidFill>
                  <a:schemeClr val="bg1"/>
                </a:solidFill>
                <a:latin typeface="Bariol Regular" panose="02000506040000020003" pitchFamily="50" charset="0"/>
              </a:rPr>
              <a:t>John’s Message/Baptism</a:t>
            </a:r>
          </a:p>
          <a:p>
            <a:r>
              <a:rPr lang="en-US" sz="3200" i="1" dirty="0">
                <a:solidFill>
                  <a:schemeClr val="bg1"/>
                </a:solidFill>
                <a:latin typeface="Bariol Regular" panose="02000506040000020003" pitchFamily="50" charset="0"/>
              </a:rPr>
              <a:t>Mark 1:4 John did baptize in the wilderness, and preach the baptism of repentance for the remission of sins.</a:t>
            </a:r>
            <a:br>
              <a:rPr lang="en-US" sz="3200" i="1" dirty="0">
                <a:solidFill>
                  <a:schemeClr val="bg1"/>
                </a:solidFill>
                <a:latin typeface="Bariol Regular" panose="02000506040000020003" pitchFamily="50" charset="0"/>
              </a:rPr>
            </a:br>
            <a:r>
              <a:rPr lang="en-US" sz="3200" i="1" dirty="0">
                <a:solidFill>
                  <a:schemeClr val="bg1"/>
                </a:solidFill>
                <a:latin typeface="Bariol Regular" panose="02000506040000020003" pitchFamily="50" charset="0"/>
              </a:rPr>
              <a:t>Luke 3:3 And he came into all the country about Jordan, preaching the baptism of repentance for the remission of sins;</a:t>
            </a:r>
            <a:endParaRPr lang="en-US" sz="3200" dirty="0">
              <a:solidFill>
                <a:schemeClr val="bg1"/>
              </a:solidFill>
              <a:latin typeface="Bariol Regular" panose="02000506040000020003" pitchFamily="50" charset="0"/>
            </a:endParaRPr>
          </a:p>
          <a:p>
            <a:br>
              <a:rPr lang="en-US" sz="5400" dirty="0">
                <a:solidFill>
                  <a:schemeClr val="bg1"/>
                </a:solidFill>
                <a:latin typeface="Bariol Regular" panose="02000506040000020003" pitchFamily="50" charset="0"/>
              </a:rPr>
            </a:b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898908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459371"/>
            <a:ext cx="11560628" cy="7201972"/>
          </a:xfrm>
          <a:prstGeom prst="rect">
            <a:avLst/>
          </a:prstGeom>
          <a:noFill/>
        </p:spPr>
        <p:txBody>
          <a:bodyPr wrap="square" rtlCol="0">
            <a:spAutoFit/>
          </a:bodyPr>
          <a:lstStyle/>
          <a:p>
            <a:r>
              <a:rPr lang="en-US" sz="5400" dirty="0">
                <a:solidFill>
                  <a:schemeClr val="bg1"/>
                </a:solidFill>
                <a:latin typeface="Bariol Regular" panose="02000506040000020003" pitchFamily="50" charset="0"/>
              </a:rPr>
              <a:t>A bit about baptism.</a:t>
            </a:r>
          </a:p>
          <a:p>
            <a:endParaRPr lang="en-US" sz="5400" dirty="0">
              <a:solidFill>
                <a:schemeClr val="bg1"/>
              </a:solidFill>
              <a:latin typeface="Bariol Regular" panose="02000506040000020003" pitchFamily="50" charset="0"/>
            </a:endParaRPr>
          </a:p>
          <a:p>
            <a:r>
              <a:rPr lang="en-US" sz="5400" dirty="0">
                <a:solidFill>
                  <a:schemeClr val="bg1"/>
                </a:solidFill>
                <a:latin typeface="Bariol Regular" panose="02000506040000020003" pitchFamily="50" charset="0"/>
              </a:rPr>
              <a:t>The Apostle’s Message/Baptism</a:t>
            </a:r>
          </a:p>
          <a:p>
            <a:r>
              <a:rPr lang="en-US" sz="3200" i="1" dirty="0">
                <a:solidFill>
                  <a:schemeClr val="bg1"/>
                </a:solidFill>
                <a:latin typeface="Bariol Regular" panose="02000506040000020003" pitchFamily="50" charset="0"/>
              </a:rPr>
              <a:t>Luke 24:46 And said unto them, Thus it is written, and thus it </a:t>
            </a:r>
            <a:r>
              <a:rPr lang="en-US" sz="3200" i="1" dirty="0" err="1">
                <a:solidFill>
                  <a:schemeClr val="bg1"/>
                </a:solidFill>
                <a:latin typeface="Bariol Regular" panose="02000506040000020003" pitchFamily="50" charset="0"/>
              </a:rPr>
              <a:t>behoved</a:t>
            </a:r>
            <a:r>
              <a:rPr lang="en-US" sz="3200" i="1" dirty="0">
                <a:solidFill>
                  <a:schemeClr val="bg1"/>
                </a:solidFill>
                <a:latin typeface="Bariol Regular" panose="02000506040000020003" pitchFamily="50" charset="0"/>
              </a:rPr>
              <a:t> Christ to suffer, and to rise from the dead the third day: 47 </a:t>
            </a:r>
            <a:r>
              <a:rPr lang="en-US" sz="3200" b="1" i="1" dirty="0">
                <a:solidFill>
                  <a:schemeClr val="bg1"/>
                </a:solidFill>
                <a:latin typeface="Bariol Regular" panose="02000506040000020003" pitchFamily="50" charset="0"/>
              </a:rPr>
              <a:t>And that </a:t>
            </a:r>
            <a:r>
              <a:rPr lang="en-US" sz="3200" b="1" i="1" u="sng" dirty="0">
                <a:solidFill>
                  <a:schemeClr val="bg1"/>
                </a:solidFill>
                <a:latin typeface="Bariol Regular" panose="02000506040000020003" pitchFamily="50" charset="0"/>
              </a:rPr>
              <a:t>repentance and remission of sins should be preached in his name </a:t>
            </a:r>
            <a:r>
              <a:rPr lang="en-US" sz="3200" b="1" i="1" dirty="0">
                <a:solidFill>
                  <a:schemeClr val="bg1"/>
                </a:solidFill>
                <a:latin typeface="Bariol Regular" panose="02000506040000020003" pitchFamily="50" charset="0"/>
              </a:rPr>
              <a:t>among all nations, beginning at Jerusalem.</a:t>
            </a:r>
            <a:r>
              <a:rPr lang="en-US" sz="3200" i="1" dirty="0">
                <a:solidFill>
                  <a:schemeClr val="bg1"/>
                </a:solidFill>
                <a:latin typeface="Bariol Regular" panose="02000506040000020003" pitchFamily="50" charset="0"/>
              </a:rPr>
              <a:t> 48 And ye are witnesses of these things.</a:t>
            </a:r>
            <a:endParaRPr lang="en-US" sz="3200" dirty="0">
              <a:solidFill>
                <a:schemeClr val="bg1"/>
              </a:solidFill>
              <a:latin typeface="Bariol Regular" panose="02000506040000020003" pitchFamily="50" charset="0"/>
            </a:endParaRPr>
          </a:p>
          <a:p>
            <a:br>
              <a:rPr lang="en-US" sz="3200" dirty="0"/>
            </a:br>
            <a:br>
              <a:rPr lang="en-US" sz="5400" dirty="0">
                <a:solidFill>
                  <a:schemeClr val="bg1"/>
                </a:solidFill>
                <a:latin typeface="Bariol Regular" panose="02000506040000020003" pitchFamily="50" charset="0"/>
              </a:rPr>
            </a:b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165471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459371"/>
            <a:ext cx="11560628" cy="7109639"/>
          </a:xfrm>
          <a:prstGeom prst="rect">
            <a:avLst/>
          </a:prstGeom>
          <a:noFill/>
        </p:spPr>
        <p:txBody>
          <a:bodyPr wrap="square" rtlCol="0">
            <a:spAutoFit/>
          </a:bodyPr>
          <a:lstStyle/>
          <a:p>
            <a:r>
              <a:rPr lang="en-US" sz="5400" dirty="0">
                <a:solidFill>
                  <a:schemeClr val="bg1"/>
                </a:solidFill>
                <a:latin typeface="Bariol Regular" panose="02000506040000020003" pitchFamily="50" charset="0"/>
              </a:rPr>
              <a:t>A bit about baptism.</a:t>
            </a:r>
          </a:p>
          <a:p>
            <a:endParaRPr lang="en-US" sz="5400" dirty="0">
              <a:solidFill>
                <a:schemeClr val="bg1"/>
              </a:solidFill>
              <a:latin typeface="Bariol Regular" panose="02000506040000020003" pitchFamily="50" charset="0"/>
            </a:endParaRPr>
          </a:p>
          <a:p>
            <a:pPr fontAlgn="base"/>
            <a:r>
              <a:rPr lang="en-US" sz="4000" b="1" u="sng" dirty="0">
                <a:solidFill>
                  <a:schemeClr val="bg1"/>
                </a:solidFill>
                <a:latin typeface="Bariol Regular" panose="02000506040000020003" pitchFamily="50" charset="0"/>
              </a:rPr>
              <a:t>John’s message was </a:t>
            </a:r>
            <a:r>
              <a:rPr lang="en-US" sz="4000" i="1" dirty="0">
                <a:solidFill>
                  <a:schemeClr val="bg1"/>
                </a:solidFill>
                <a:latin typeface="Bariol Regular" panose="02000506040000020003" pitchFamily="50" charset="0"/>
              </a:rPr>
              <a:t>“repent and be baptized to prepare for the coming Messiah”</a:t>
            </a:r>
            <a:r>
              <a:rPr lang="en-US" sz="4000" dirty="0">
                <a:solidFill>
                  <a:schemeClr val="bg1"/>
                </a:solidFill>
                <a:latin typeface="Bariol Regular" panose="02000506040000020003" pitchFamily="50" charset="0"/>
              </a:rPr>
              <a:t> it was a physical baptism centered on prophecy.</a:t>
            </a:r>
          </a:p>
          <a:p>
            <a:pPr fontAlgn="base"/>
            <a:endParaRPr lang="en-US" sz="4000" dirty="0">
              <a:solidFill>
                <a:schemeClr val="bg1"/>
              </a:solidFill>
              <a:latin typeface="Bariol Regular" panose="02000506040000020003" pitchFamily="50" charset="0"/>
            </a:endParaRPr>
          </a:p>
          <a:p>
            <a:r>
              <a:rPr lang="en-US" sz="4000" dirty="0">
                <a:solidFill>
                  <a:schemeClr val="bg1"/>
                </a:solidFill>
                <a:latin typeface="Bariol Regular" panose="02000506040000020003" pitchFamily="50" charset="0"/>
              </a:rPr>
              <a:t>The </a:t>
            </a:r>
            <a:r>
              <a:rPr lang="en-US" sz="4000" b="1" u="sng" dirty="0">
                <a:solidFill>
                  <a:schemeClr val="bg1"/>
                </a:solidFill>
                <a:latin typeface="Bariol Regular" panose="02000506040000020003" pitchFamily="50" charset="0"/>
              </a:rPr>
              <a:t>Apostles message was</a:t>
            </a:r>
            <a:r>
              <a:rPr lang="en-US" sz="4000" dirty="0">
                <a:solidFill>
                  <a:schemeClr val="bg1"/>
                </a:solidFill>
                <a:latin typeface="Bariol Regular" panose="02000506040000020003" pitchFamily="50" charset="0"/>
              </a:rPr>
              <a:t> </a:t>
            </a:r>
            <a:r>
              <a:rPr lang="en-US" sz="4000" i="1" dirty="0">
                <a:solidFill>
                  <a:schemeClr val="bg1"/>
                </a:solidFill>
                <a:latin typeface="Bariol Regular" panose="02000506040000020003" pitchFamily="50" charset="0"/>
              </a:rPr>
              <a:t>“repent, for the Messiah has come”</a:t>
            </a:r>
            <a:r>
              <a:rPr lang="en-US" sz="4000" dirty="0">
                <a:solidFill>
                  <a:schemeClr val="bg1"/>
                </a:solidFill>
                <a:latin typeface="Bariol Regular" panose="02000506040000020003" pitchFamily="50" charset="0"/>
              </a:rPr>
              <a:t> it was a spiritual baptism centered on the gospel .</a:t>
            </a:r>
            <a:br>
              <a:rPr lang="en-US" sz="3200" dirty="0"/>
            </a:br>
            <a:br>
              <a:rPr lang="en-US" sz="5400" dirty="0">
                <a:solidFill>
                  <a:schemeClr val="bg1"/>
                </a:solidFill>
                <a:latin typeface="Bariol Regular" panose="02000506040000020003" pitchFamily="50" charset="0"/>
              </a:rPr>
            </a:b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226241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459371"/>
            <a:ext cx="11560628" cy="7294305"/>
          </a:xfrm>
          <a:prstGeom prst="rect">
            <a:avLst/>
          </a:prstGeom>
          <a:noFill/>
        </p:spPr>
        <p:txBody>
          <a:bodyPr wrap="square" rtlCol="0">
            <a:spAutoFit/>
          </a:bodyPr>
          <a:lstStyle/>
          <a:p>
            <a:r>
              <a:rPr lang="en-US" sz="5400" dirty="0">
                <a:solidFill>
                  <a:schemeClr val="bg1"/>
                </a:solidFill>
                <a:latin typeface="Bariol Regular" panose="02000506040000020003" pitchFamily="50" charset="0"/>
              </a:rPr>
              <a:t>A bit about baptism.</a:t>
            </a:r>
          </a:p>
          <a:p>
            <a:endParaRPr lang="en-US" sz="5400" dirty="0">
              <a:solidFill>
                <a:schemeClr val="bg1"/>
              </a:solidFill>
              <a:latin typeface="Bariol Regular" panose="02000506040000020003" pitchFamily="50" charset="0"/>
            </a:endParaRPr>
          </a:p>
          <a:p>
            <a:pPr fontAlgn="base"/>
            <a:r>
              <a:rPr lang="en-US" sz="3600" dirty="0">
                <a:solidFill>
                  <a:schemeClr val="bg1"/>
                </a:solidFill>
                <a:latin typeface="Bariol Regular" panose="02000506040000020003" pitchFamily="50" charset="0"/>
              </a:rPr>
              <a:t>John the Baptist says, </a:t>
            </a:r>
            <a:r>
              <a:rPr lang="en-US" sz="3600" i="1" dirty="0">
                <a:solidFill>
                  <a:schemeClr val="bg1"/>
                </a:solidFill>
                <a:latin typeface="Bariol Regular" panose="02000506040000020003" pitchFamily="50" charset="0"/>
              </a:rPr>
              <a:t>I indeed baptize you with water unto repentance: but he that cometh after me is mightier than I, whose shoes I am not worthy to bear: he shall baptize you with the Holy Ghost, and [with] fire: (Mat 3:11 )</a:t>
            </a:r>
          </a:p>
          <a:p>
            <a:pPr fontAlgn="base"/>
            <a:endParaRPr lang="en-US" sz="3600" dirty="0">
              <a:solidFill>
                <a:schemeClr val="bg1"/>
              </a:solidFill>
              <a:latin typeface="Bariol Regular" panose="02000506040000020003" pitchFamily="50" charset="0"/>
            </a:endParaRPr>
          </a:p>
          <a:p>
            <a:r>
              <a:rPr lang="en-US" sz="3600" dirty="0">
                <a:solidFill>
                  <a:schemeClr val="bg1"/>
                </a:solidFill>
                <a:latin typeface="Bariol Regular" panose="02000506040000020003" pitchFamily="50" charset="0"/>
              </a:rPr>
              <a:t>And what </a:t>
            </a:r>
            <a:r>
              <a:rPr lang="en-US" sz="3600" dirty="0" err="1">
                <a:solidFill>
                  <a:schemeClr val="bg1"/>
                </a:solidFill>
                <a:latin typeface="Bariol Regular" panose="02000506040000020003" pitchFamily="50" charset="0"/>
              </a:rPr>
              <a:t>Pauls</a:t>
            </a:r>
            <a:r>
              <a:rPr lang="en-US" sz="3600" dirty="0">
                <a:solidFill>
                  <a:schemeClr val="bg1"/>
                </a:solidFill>
                <a:latin typeface="Bariol Regular" panose="02000506040000020003" pitchFamily="50" charset="0"/>
              </a:rPr>
              <a:t> says, </a:t>
            </a:r>
            <a:r>
              <a:rPr lang="en-US" sz="3600" i="1" dirty="0">
                <a:solidFill>
                  <a:schemeClr val="bg1"/>
                </a:solidFill>
                <a:latin typeface="Bariol Regular" panose="02000506040000020003" pitchFamily="50" charset="0"/>
              </a:rPr>
              <a:t>For as many of you as have been baptized into Christ have put on Christ. (</a:t>
            </a:r>
            <a:r>
              <a:rPr lang="en-US" sz="3200" i="1" dirty="0">
                <a:solidFill>
                  <a:schemeClr val="bg1"/>
                </a:solidFill>
                <a:latin typeface="Bariol Regular" panose="02000506040000020003" pitchFamily="50" charset="0"/>
              </a:rPr>
              <a:t>Gal 3:27 )</a:t>
            </a:r>
            <a:br>
              <a:rPr lang="en-US" sz="3200" dirty="0"/>
            </a:br>
            <a:br>
              <a:rPr lang="en-US" sz="5400" dirty="0">
                <a:solidFill>
                  <a:schemeClr val="bg1"/>
                </a:solidFill>
                <a:latin typeface="Bariol Regular" panose="02000506040000020003" pitchFamily="50" charset="0"/>
              </a:rPr>
            </a:b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4188116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61703" y="3683726"/>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 3</a:t>
            </a:r>
          </a:p>
          <a:p>
            <a:r>
              <a:rPr lang="en-US" sz="4400" b="1" dirty="0">
                <a:solidFill>
                  <a:schemeClr val="bg1"/>
                </a:solidFill>
                <a:latin typeface="Bariol Regular" panose="02000506040000020003" pitchFamily="50" charset="0"/>
              </a:rPr>
              <a:t>Salvation itself is a baptism, a baptism of the Spirit into Christ</a:t>
            </a:r>
            <a:endParaRPr lang="en-US" sz="44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1364041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Christ’s Preparations</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90688"/>
            <a:ext cx="11560628" cy="4031873"/>
          </a:xfrm>
          <a:prstGeom prst="rect">
            <a:avLst/>
          </a:prstGeom>
          <a:noFill/>
        </p:spPr>
        <p:txBody>
          <a:bodyPr wrap="square" rtlCol="0">
            <a:spAutoFit/>
          </a:bodyPr>
          <a:lstStyle/>
          <a:p>
            <a:r>
              <a:rPr lang="en-US" sz="3200" i="1" dirty="0">
                <a:solidFill>
                  <a:schemeClr val="bg1"/>
                </a:solidFill>
                <a:latin typeface="Bariol Regular" panose="02000506040000020003" pitchFamily="50" charset="0"/>
              </a:rPr>
              <a:t>Act 1:1 The former treatise have I made, O </a:t>
            </a:r>
            <a:r>
              <a:rPr lang="en-US" sz="3200" i="1" dirty="0" err="1">
                <a:solidFill>
                  <a:schemeClr val="bg1"/>
                </a:solidFill>
                <a:latin typeface="Bariol Regular" panose="02000506040000020003" pitchFamily="50" charset="0"/>
              </a:rPr>
              <a:t>Theophilus</a:t>
            </a:r>
            <a:r>
              <a:rPr lang="en-US" sz="3200" i="1" dirty="0">
                <a:solidFill>
                  <a:schemeClr val="bg1"/>
                </a:solidFill>
                <a:latin typeface="Bariol Regular" panose="02000506040000020003" pitchFamily="50" charset="0"/>
              </a:rPr>
              <a:t>, of all that Jesus began both to do and teach, 2 Until the day in which he was taken up, after that he through the Holy Ghost had given commandments unto the apostles whom he had chosen: 3 To whom also he shewed himself alive after his passion by many infallible proofs, being seen of them forty days, and speaking of the things pertaining to the kingdom of God:</a:t>
            </a:r>
            <a:br>
              <a:rPr lang="en-US" sz="3200" dirty="0">
                <a:latin typeface="Bariol Regular" panose="02000506040000020003" pitchFamily="50" charset="0"/>
              </a:rPr>
            </a:br>
            <a:endParaRPr lang="en-US" sz="3200" dirty="0">
              <a:latin typeface="Bariol Regular" panose="02000506040000020003" pitchFamily="50" charset="0"/>
            </a:endParaRPr>
          </a:p>
        </p:txBody>
      </p:sp>
    </p:spTree>
    <p:extLst>
      <p:ext uri="{BB962C8B-B14F-4D97-AF65-F5344CB8AC3E}">
        <p14:creationId xmlns:p14="http://schemas.microsoft.com/office/powerpoint/2010/main" val="216532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Christ’s Preparations…</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90688"/>
            <a:ext cx="11560628" cy="4216539"/>
          </a:xfrm>
          <a:prstGeom prst="rect">
            <a:avLst/>
          </a:prstGeom>
          <a:noFill/>
        </p:spPr>
        <p:txBody>
          <a:bodyPr wrap="square" rtlCol="0">
            <a:spAutoFit/>
          </a:bodyPr>
          <a:lstStyle/>
          <a:p>
            <a:r>
              <a:rPr lang="en-US" sz="3600" i="1" dirty="0">
                <a:solidFill>
                  <a:schemeClr val="bg1"/>
                </a:solidFill>
                <a:latin typeface="Bariol Regular" panose="02000506040000020003" pitchFamily="50" charset="0"/>
              </a:rPr>
              <a:t>4 And, being assembled together with [them], commanded them that they should not depart from Jerusalem, </a:t>
            </a:r>
          </a:p>
          <a:p>
            <a:r>
              <a:rPr lang="en-US" sz="3600" i="1" u="sng" dirty="0">
                <a:solidFill>
                  <a:schemeClr val="bg1"/>
                </a:solidFill>
                <a:latin typeface="Bariol Regular" panose="02000506040000020003" pitchFamily="50" charset="0"/>
              </a:rPr>
              <a:t>but wait</a:t>
            </a:r>
            <a:r>
              <a:rPr lang="en-US" sz="3600" i="1" dirty="0">
                <a:solidFill>
                  <a:schemeClr val="bg1"/>
                </a:solidFill>
                <a:latin typeface="Bariol Regular" panose="02000506040000020003" pitchFamily="50" charset="0"/>
              </a:rPr>
              <a:t> for the promise of the Father, which, [</a:t>
            </a:r>
            <a:r>
              <a:rPr lang="en-US" sz="3600" i="1" dirty="0" err="1">
                <a:solidFill>
                  <a:schemeClr val="bg1"/>
                </a:solidFill>
                <a:latin typeface="Bariol Regular" panose="02000506040000020003" pitchFamily="50" charset="0"/>
              </a:rPr>
              <a:t>saith</a:t>
            </a:r>
            <a:r>
              <a:rPr lang="en-US" sz="3600" i="1" dirty="0">
                <a:solidFill>
                  <a:schemeClr val="bg1"/>
                </a:solidFill>
                <a:latin typeface="Bariol Regular" panose="02000506040000020003" pitchFamily="50" charset="0"/>
              </a:rPr>
              <a:t> he], ye have heard of me. 5 For John truly baptized with water; but ye shall be baptized with the Holy Ghost not many days hence. </a:t>
            </a:r>
            <a:endParaRPr lang="en-US" sz="3600" dirty="0">
              <a:solidFill>
                <a:schemeClr val="bg1"/>
              </a:solidFill>
              <a:latin typeface="Bariol Regular" panose="02000506040000020003" pitchFamily="50" charset="0"/>
            </a:endParaRPr>
          </a:p>
          <a:p>
            <a:br>
              <a:rPr lang="en-US" sz="4400" dirty="0">
                <a:solidFill>
                  <a:schemeClr val="bg1"/>
                </a:solidFill>
              </a:rPr>
            </a:br>
            <a:endParaRPr lang="en-US" sz="4400" dirty="0">
              <a:solidFill>
                <a:schemeClr val="bg1"/>
              </a:solidFill>
            </a:endParaRPr>
          </a:p>
        </p:txBody>
      </p:sp>
    </p:spTree>
    <p:extLst>
      <p:ext uri="{BB962C8B-B14F-4D97-AF65-F5344CB8AC3E}">
        <p14:creationId xmlns:p14="http://schemas.microsoft.com/office/powerpoint/2010/main" val="1262070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15686" y="659011"/>
            <a:ext cx="11560628" cy="5539978"/>
          </a:xfrm>
          <a:prstGeom prst="rect">
            <a:avLst/>
          </a:prstGeom>
          <a:noFill/>
        </p:spPr>
        <p:txBody>
          <a:bodyPr wrap="square" rtlCol="0">
            <a:spAutoFit/>
          </a:bodyPr>
          <a:lstStyle/>
          <a:p>
            <a:r>
              <a:rPr lang="en-US" sz="2800" i="1" dirty="0" err="1">
                <a:solidFill>
                  <a:schemeClr val="bg1"/>
                </a:solidFill>
                <a:latin typeface="Bariol Regular" panose="02000506040000020003" pitchFamily="50" charset="0"/>
              </a:rPr>
              <a:t>Jhn</a:t>
            </a:r>
            <a:r>
              <a:rPr lang="en-US" sz="2800" i="1" dirty="0">
                <a:solidFill>
                  <a:schemeClr val="bg1"/>
                </a:solidFill>
                <a:latin typeface="Bariol Regular" panose="02000506040000020003" pitchFamily="50" charset="0"/>
              </a:rPr>
              <a:t> 16:7 Nevertheless I tell you the truth; It is expedient for you that I go away: for if I go not away, the Comforter will not come unto you; but if I depart, I will send him unto you. 8 And when he is come, he will reprove the world of sin, and of righteousness, and of judgment: 9 Of sin, because they believe not on me; 10 Of righteousness, because I go to my Father, and ye see me no more; 11 Of judgment, because the prince of this world is judged. 12 I have yet many things to say unto you, but ye cannot bear them now. 13 Howbeit when he, the Spirit of truth, is come, he will guide you into all truth: for he shall not speak of himself; but whatsoever he shall hear, [that] shall he speak: and he will shew you things to come. 14 He shall glorify me: for he shall receive of mine, and shall shew [it] unto you. 15 All things that the Father hath are mine: therefore said I, that he shall take of mine, and shall shew [it] unto you</a:t>
            </a:r>
            <a:br>
              <a:rPr lang="en-US" dirty="0">
                <a:latin typeface="Bariol Regular" panose="02000506040000020003" pitchFamily="50" charset="0"/>
              </a:rPr>
            </a:br>
            <a:endParaRPr lang="en-US" dirty="0">
              <a:latin typeface="Bariol Regular" panose="02000506040000020003" pitchFamily="50" charset="0"/>
            </a:endParaRPr>
          </a:p>
        </p:txBody>
      </p:sp>
    </p:spTree>
    <p:extLst>
      <p:ext uri="{BB962C8B-B14F-4D97-AF65-F5344CB8AC3E}">
        <p14:creationId xmlns:p14="http://schemas.microsoft.com/office/powerpoint/2010/main" val="3841120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690688"/>
            <a:ext cx="11560628" cy="3970318"/>
          </a:xfrm>
          <a:prstGeom prst="rect">
            <a:avLst/>
          </a:prstGeom>
          <a:noFill/>
        </p:spPr>
        <p:txBody>
          <a:bodyPr wrap="square" rtlCol="0">
            <a:spAutoFit/>
          </a:bodyPr>
          <a:lstStyle/>
          <a:p>
            <a:r>
              <a:rPr lang="en-US" sz="4400" b="1" i="1" dirty="0">
                <a:solidFill>
                  <a:schemeClr val="bg1"/>
                </a:solidFill>
                <a:latin typeface="Bariol Regular" panose="02000506040000020003" pitchFamily="50" charset="0"/>
              </a:rPr>
              <a:t>…</a:t>
            </a:r>
            <a:r>
              <a:rPr lang="en-US" sz="4400" b="1" i="1" u="sng" dirty="0">
                <a:solidFill>
                  <a:schemeClr val="bg1"/>
                </a:solidFill>
                <a:latin typeface="Bariol Regular" panose="02000506040000020003" pitchFamily="50" charset="0"/>
              </a:rPr>
              <a:t>but wait</a:t>
            </a:r>
            <a:r>
              <a:rPr lang="en-US" sz="4400" b="1" i="1" dirty="0">
                <a:solidFill>
                  <a:schemeClr val="bg1"/>
                </a:solidFill>
                <a:latin typeface="Bariol Regular" panose="02000506040000020003" pitchFamily="50" charset="0"/>
              </a:rPr>
              <a:t> for the promise of the Father…</a:t>
            </a:r>
          </a:p>
          <a:p>
            <a:endParaRPr lang="en-US" sz="4400" i="1" dirty="0">
              <a:solidFill>
                <a:schemeClr val="bg1"/>
              </a:solidFill>
              <a:latin typeface="Bariol Regular" panose="02000506040000020003" pitchFamily="50" charset="0"/>
            </a:endParaRPr>
          </a:p>
          <a:p>
            <a:endParaRPr lang="en-US" sz="4400" i="1" dirty="0">
              <a:solidFill>
                <a:schemeClr val="bg1"/>
              </a:solidFill>
              <a:latin typeface="Bariol Regular" panose="02000506040000020003" pitchFamily="50" charset="0"/>
            </a:endParaRPr>
          </a:p>
          <a:p>
            <a:endParaRPr lang="en-US" sz="4400" i="1" dirty="0">
              <a:solidFill>
                <a:schemeClr val="bg1"/>
              </a:solidFill>
              <a:latin typeface="Bariol Regular" panose="02000506040000020003" pitchFamily="50" charset="0"/>
            </a:endParaRPr>
          </a:p>
          <a:p>
            <a:r>
              <a:rPr lang="en-US" sz="3200" i="1" dirty="0">
                <a:solidFill>
                  <a:schemeClr val="bg1"/>
                </a:solidFill>
                <a:latin typeface="Bariol Regular" panose="02000506040000020003" pitchFamily="50" charset="0"/>
              </a:rPr>
              <a:t>								…</a:t>
            </a:r>
            <a:r>
              <a:rPr lang="en-US" sz="3200" dirty="0">
                <a:solidFill>
                  <a:schemeClr val="bg1"/>
                </a:solidFill>
                <a:latin typeface="Bariol Regular" panose="02000506040000020003" pitchFamily="50" charset="0"/>
              </a:rPr>
              <a:t>we are awful at waiting.</a:t>
            </a:r>
            <a:br>
              <a:rPr lang="en-US" sz="4400" dirty="0">
                <a:solidFill>
                  <a:schemeClr val="bg1"/>
                </a:solidFill>
              </a:rPr>
            </a:br>
            <a:endParaRPr lang="en-US" sz="4400" dirty="0">
              <a:solidFill>
                <a:schemeClr val="bg1"/>
              </a:solidFill>
            </a:endParaRPr>
          </a:p>
        </p:txBody>
      </p:sp>
      <p:sp>
        <p:nvSpPr>
          <p:cNvPr id="6" name="TextBox 5"/>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Our Patience</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949502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418011" y="1027906"/>
            <a:ext cx="11560628" cy="6432530"/>
          </a:xfrm>
          <a:prstGeom prst="rect">
            <a:avLst/>
          </a:prstGeom>
          <a:noFill/>
        </p:spPr>
        <p:txBody>
          <a:bodyPr wrap="square" rtlCol="0">
            <a:spAutoFit/>
          </a:bodyPr>
          <a:lstStyle/>
          <a:p>
            <a:r>
              <a:rPr lang="en-US" sz="3600" i="1" dirty="0" err="1">
                <a:solidFill>
                  <a:schemeClr val="bg1"/>
                </a:solidFill>
                <a:latin typeface="Bariol Regular" panose="02000506040000020003" pitchFamily="50" charset="0"/>
              </a:rPr>
              <a:t>Psa</a:t>
            </a:r>
            <a:r>
              <a:rPr lang="en-US" sz="3600" i="1" dirty="0">
                <a:solidFill>
                  <a:schemeClr val="bg1"/>
                </a:solidFill>
                <a:latin typeface="Bariol Regular" panose="02000506040000020003" pitchFamily="50" charset="0"/>
              </a:rPr>
              <a:t> 130:5 I wait for the LORD, my soul doth wait, and in his word do I hope.</a:t>
            </a:r>
            <a:endParaRPr lang="en-US" sz="3600" dirty="0">
              <a:solidFill>
                <a:schemeClr val="bg1"/>
              </a:solidFill>
              <a:latin typeface="Bariol Regular" panose="02000506040000020003" pitchFamily="50" charset="0"/>
            </a:endParaRPr>
          </a:p>
          <a:p>
            <a:br>
              <a:rPr lang="en-US" sz="3600" dirty="0">
                <a:solidFill>
                  <a:schemeClr val="bg1"/>
                </a:solidFill>
                <a:latin typeface="Bariol Regular" panose="02000506040000020003" pitchFamily="50" charset="0"/>
              </a:rPr>
            </a:br>
            <a:r>
              <a:rPr lang="en-US" sz="3600" i="1" dirty="0" err="1">
                <a:solidFill>
                  <a:schemeClr val="bg1"/>
                </a:solidFill>
                <a:latin typeface="Bariol Regular" panose="02000506040000020003" pitchFamily="50" charset="0"/>
              </a:rPr>
              <a:t>Psa</a:t>
            </a:r>
            <a:r>
              <a:rPr lang="en-US" sz="3600" i="1" dirty="0">
                <a:solidFill>
                  <a:schemeClr val="bg1"/>
                </a:solidFill>
                <a:latin typeface="Bariol Regular" panose="02000506040000020003" pitchFamily="50" charset="0"/>
              </a:rPr>
              <a:t> 145:15 The eyes of all wait upon thee; and thou </a:t>
            </a:r>
            <a:r>
              <a:rPr lang="en-US" sz="3600" i="1" dirty="0" err="1">
                <a:solidFill>
                  <a:schemeClr val="bg1"/>
                </a:solidFill>
                <a:latin typeface="Bariol Regular" panose="02000506040000020003" pitchFamily="50" charset="0"/>
              </a:rPr>
              <a:t>givest</a:t>
            </a:r>
            <a:r>
              <a:rPr lang="en-US" sz="3600" i="1" dirty="0">
                <a:solidFill>
                  <a:schemeClr val="bg1"/>
                </a:solidFill>
                <a:latin typeface="Bariol Regular" panose="02000506040000020003" pitchFamily="50" charset="0"/>
              </a:rPr>
              <a:t> them their meat in due season.</a:t>
            </a:r>
            <a:endParaRPr lang="en-US" sz="3600" dirty="0">
              <a:solidFill>
                <a:schemeClr val="bg1"/>
              </a:solidFill>
              <a:latin typeface="Bariol Regular" panose="02000506040000020003" pitchFamily="50" charset="0"/>
            </a:endParaRPr>
          </a:p>
          <a:p>
            <a:br>
              <a:rPr lang="en-US" sz="3600" dirty="0">
                <a:solidFill>
                  <a:schemeClr val="bg1"/>
                </a:solidFill>
                <a:latin typeface="Bariol Regular" panose="02000506040000020003" pitchFamily="50" charset="0"/>
              </a:rPr>
            </a:br>
            <a:r>
              <a:rPr lang="en-US" sz="3600" i="1" dirty="0" err="1">
                <a:solidFill>
                  <a:schemeClr val="bg1"/>
                </a:solidFill>
                <a:latin typeface="Bariol Regular" panose="02000506040000020003" pitchFamily="50" charset="0"/>
              </a:rPr>
              <a:t>Psa</a:t>
            </a:r>
            <a:r>
              <a:rPr lang="en-US" sz="3600" i="1" dirty="0">
                <a:solidFill>
                  <a:schemeClr val="bg1"/>
                </a:solidFill>
                <a:latin typeface="Bariol Regular" panose="02000506040000020003" pitchFamily="50" charset="0"/>
              </a:rPr>
              <a:t> 33:20 Our soul </a:t>
            </a:r>
            <a:r>
              <a:rPr lang="en-US" sz="3600" i="1" dirty="0" err="1">
                <a:solidFill>
                  <a:schemeClr val="bg1"/>
                </a:solidFill>
                <a:latin typeface="Bariol Regular" panose="02000506040000020003" pitchFamily="50" charset="0"/>
              </a:rPr>
              <a:t>waiteth</a:t>
            </a:r>
            <a:r>
              <a:rPr lang="en-US" sz="3600" i="1" dirty="0">
                <a:solidFill>
                  <a:schemeClr val="bg1"/>
                </a:solidFill>
                <a:latin typeface="Bariol Regular" panose="02000506040000020003" pitchFamily="50" charset="0"/>
              </a:rPr>
              <a:t> for the LORD: he [is] our help and our shield.</a:t>
            </a:r>
            <a:endParaRPr lang="en-US" sz="3600" dirty="0">
              <a:solidFill>
                <a:schemeClr val="bg1"/>
              </a:solidFill>
              <a:latin typeface="Bariol Regular" panose="02000506040000020003" pitchFamily="50" charset="0"/>
            </a:endParaRPr>
          </a:p>
          <a:p>
            <a:br>
              <a:rPr lang="en-US" sz="3600" dirty="0">
                <a:solidFill>
                  <a:schemeClr val="bg1"/>
                </a:solidFill>
                <a:latin typeface="Bariol Regular" panose="02000506040000020003" pitchFamily="50" charset="0"/>
              </a:rPr>
            </a:br>
            <a:br>
              <a:rPr lang="en-US" sz="4400" dirty="0">
                <a:solidFill>
                  <a:schemeClr val="bg1"/>
                </a:solidFill>
                <a:latin typeface="Bariol Regular" panose="02000506040000020003" pitchFamily="50" charset="0"/>
              </a:rPr>
            </a:br>
            <a:endParaRPr lang="en-US" sz="4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319300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418011" y="365125"/>
            <a:ext cx="11560628" cy="7848302"/>
          </a:xfrm>
          <a:prstGeom prst="rect">
            <a:avLst/>
          </a:prstGeom>
          <a:noFill/>
        </p:spPr>
        <p:txBody>
          <a:bodyPr wrap="square" rtlCol="0">
            <a:spAutoFit/>
          </a:bodyPr>
          <a:lstStyle/>
          <a:p>
            <a:r>
              <a:rPr lang="en-US" sz="3200" i="1" dirty="0">
                <a:solidFill>
                  <a:schemeClr val="bg1"/>
                </a:solidFill>
                <a:latin typeface="Bariol Regular" panose="02000506040000020003" pitchFamily="50" charset="0"/>
              </a:rPr>
              <a:t>Pro 27:18 Whoso </a:t>
            </a:r>
            <a:r>
              <a:rPr lang="en-US" sz="3200" i="1" dirty="0" err="1">
                <a:solidFill>
                  <a:schemeClr val="bg1"/>
                </a:solidFill>
                <a:latin typeface="Bariol Regular" panose="02000506040000020003" pitchFamily="50" charset="0"/>
              </a:rPr>
              <a:t>keepeth</a:t>
            </a:r>
            <a:r>
              <a:rPr lang="en-US" sz="3200" i="1" dirty="0">
                <a:solidFill>
                  <a:schemeClr val="bg1"/>
                </a:solidFill>
                <a:latin typeface="Bariol Regular" panose="02000506040000020003" pitchFamily="50" charset="0"/>
              </a:rPr>
              <a:t> the fig tree shall eat the fruit thereof: so he that </a:t>
            </a:r>
            <a:r>
              <a:rPr lang="en-US" sz="3200" i="1" dirty="0" err="1">
                <a:solidFill>
                  <a:schemeClr val="bg1"/>
                </a:solidFill>
                <a:latin typeface="Bariol Regular" panose="02000506040000020003" pitchFamily="50" charset="0"/>
              </a:rPr>
              <a:t>waiteth</a:t>
            </a:r>
            <a:r>
              <a:rPr lang="en-US" sz="3200" i="1" dirty="0">
                <a:solidFill>
                  <a:schemeClr val="bg1"/>
                </a:solidFill>
                <a:latin typeface="Bariol Regular" panose="02000506040000020003" pitchFamily="50" charset="0"/>
              </a:rPr>
              <a:t> on his master shall be </a:t>
            </a:r>
            <a:r>
              <a:rPr lang="en-US" sz="3200" i="1" dirty="0" err="1">
                <a:solidFill>
                  <a:schemeClr val="bg1"/>
                </a:solidFill>
                <a:latin typeface="Bariol Regular" panose="02000506040000020003" pitchFamily="50" charset="0"/>
              </a:rPr>
              <a:t>honoured</a:t>
            </a:r>
            <a:r>
              <a:rPr lang="en-US" sz="3200" i="1" dirty="0">
                <a:solidFill>
                  <a:schemeClr val="bg1"/>
                </a:solidFill>
                <a:latin typeface="Bariol Regular" panose="02000506040000020003" pitchFamily="50" charset="0"/>
              </a:rPr>
              <a:t>.</a:t>
            </a:r>
            <a:endParaRPr lang="en-US" sz="3200" dirty="0">
              <a:solidFill>
                <a:schemeClr val="bg1"/>
              </a:solidFill>
              <a:latin typeface="Bariol Regular" panose="02000506040000020003" pitchFamily="50" charset="0"/>
            </a:endParaRPr>
          </a:p>
          <a:p>
            <a:br>
              <a:rPr lang="en-US" sz="3200" dirty="0">
                <a:solidFill>
                  <a:schemeClr val="bg1"/>
                </a:solidFill>
                <a:latin typeface="Bariol Regular" panose="02000506040000020003" pitchFamily="50" charset="0"/>
              </a:rPr>
            </a:br>
            <a:r>
              <a:rPr lang="en-US" sz="3200" i="1" dirty="0">
                <a:solidFill>
                  <a:schemeClr val="bg1"/>
                </a:solidFill>
                <a:latin typeface="Bariol Regular" panose="02000506040000020003" pitchFamily="50" charset="0"/>
              </a:rPr>
              <a:t>Jas 5:7 Be patient therefore, brethren, unto the coming of the Lord. Behold, the husbandman </a:t>
            </a:r>
            <a:r>
              <a:rPr lang="en-US" sz="3200" i="1" dirty="0" err="1">
                <a:solidFill>
                  <a:schemeClr val="bg1"/>
                </a:solidFill>
                <a:latin typeface="Bariol Regular" panose="02000506040000020003" pitchFamily="50" charset="0"/>
              </a:rPr>
              <a:t>waiteth</a:t>
            </a:r>
            <a:r>
              <a:rPr lang="en-US" sz="3200" i="1" dirty="0">
                <a:solidFill>
                  <a:schemeClr val="bg1"/>
                </a:solidFill>
                <a:latin typeface="Bariol Regular" panose="02000506040000020003" pitchFamily="50" charset="0"/>
              </a:rPr>
              <a:t> for the precious fruit of the earth, and hath long patience for it, until he receive the early and latter rain.</a:t>
            </a:r>
            <a:endParaRPr lang="en-US" sz="3200" dirty="0">
              <a:solidFill>
                <a:schemeClr val="bg1"/>
              </a:solidFill>
              <a:latin typeface="Bariol Regular" panose="02000506040000020003" pitchFamily="50" charset="0"/>
            </a:endParaRPr>
          </a:p>
          <a:p>
            <a:br>
              <a:rPr lang="en-US" sz="3200" dirty="0">
                <a:solidFill>
                  <a:schemeClr val="bg1"/>
                </a:solidFill>
                <a:latin typeface="Bariol Regular" panose="02000506040000020003" pitchFamily="50" charset="0"/>
              </a:rPr>
            </a:br>
            <a:r>
              <a:rPr lang="en-US" sz="3200" i="1" dirty="0" err="1">
                <a:solidFill>
                  <a:schemeClr val="bg1"/>
                </a:solidFill>
                <a:latin typeface="Bariol Regular" panose="02000506040000020003" pitchFamily="50" charset="0"/>
              </a:rPr>
              <a:t>Heb</a:t>
            </a:r>
            <a:r>
              <a:rPr lang="en-US" sz="3200" i="1" dirty="0">
                <a:solidFill>
                  <a:schemeClr val="bg1"/>
                </a:solidFill>
                <a:latin typeface="Bariol Regular" panose="02000506040000020003" pitchFamily="50" charset="0"/>
              </a:rPr>
              <a:t> 12: Wherefore seeing we also are compassed about with so great a cloud of witnesses, let us lay aside every weight, and the sin which doth so easily beset [us], and let us run with patience the race that is set before us,</a:t>
            </a:r>
            <a:endParaRPr lang="en-US" sz="3200" dirty="0">
              <a:solidFill>
                <a:schemeClr val="bg1"/>
              </a:solidFill>
              <a:latin typeface="Bariol Regular" panose="02000506040000020003" pitchFamily="50" charset="0"/>
            </a:endParaRPr>
          </a:p>
          <a:p>
            <a:br>
              <a:rPr lang="en-US" sz="2800" dirty="0">
                <a:solidFill>
                  <a:schemeClr val="bg1"/>
                </a:solidFill>
                <a:latin typeface="Bariol Regular" panose="02000506040000020003" pitchFamily="50" charset="0"/>
              </a:rPr>
            </a:br>
            <a:br>
              <a:rPr lang="en-US" sz="3600" dirty="0">
                <a:solidFill>
                  <a:schemeClr val="bg1"/>
                </a:solidFill>
                <a:latin typeface="Bariol Regular" panose="02000506040000020003" pitchFamily="50" charset="0"/>
              </a:rPr>
            </a:br>
            <a:br>
              <a:rPr lang="en-US" sz="4400" dirty="0">
                <a:solidFill>
                  <a:schemeClr val="bg1"/>
                </a:solidFill>
                <a:latin typeface="Bariol Regular" panose="02000506040000020003" pitchFamily="50" charset="0"/>
              </a:rPr>
            </a:br>
            <a:endParaRPr lang="en-US" sz="4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667386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61703" y="3683726"/>
            <a:ext cx="11364686" cy="258532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 1</a:t>
            </a:r>
          </a:p>
          <a:p>
            <a:r>
              <a:rPr lang="en-US" sz="4800" b="1" dirty="0">
                <a:solidFill>
                  <a:schemeClr val="bg1"/>
                </a:solidFill>
                <a:latin typeface="Bariol Regular" panose="02000506040000020003" pitchFamily="50" charset="0"/>
              </a:rPr>
              <a:t>God’s very best for us will always require waiting with obedience &amp; patience</a:t>
            </a:r>
            <a:endParaRPr lang="en-US" sz="48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1186666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524686"/>
            <a:ext cx="11560628" cy="7201972"/>
          </a:xfrm>
          <a:prstGeom prst="rect">
            <a:avLst/>
          </a:prstGeom>
          <a:noFill/>
        </p:spPr>
        <p:txBody>
          <a:bodyPr wrap="square" rtlCol="0">
            <a:spAutoFit/>
          </a:bodyPr>
          <a:lstStyle/>
          <a:p>
            <a:r>
              <a:rPr lang="en-US" sz="5400" dirty="0">
                <a:solidFill>
                  <a:schemeClr val="bg1"/>
                </a:solidFill>
                <a:latin typeface="Bariol Regular" panose="02000506040000020003" pitchFamily="50" charset="0"/>
              </a:rPr>
              <a:t>When God Works…it’s never an accident.</a:t>
            </a:r>
          </a:p>
          <a:p>
            <a:endParaRPr lang="en-US" sz="5400" dirty="0">
              <a:solidFill>
                <a:schemeClr val="bg1"/>
              </a:solidFill>
              <a:latin typeface="Bariol Regular" panose="02000506040000020003" pitchFamily="50" charset="0"/>
            </a:endParaRPr>
          </a:p>
          <a:p>
            <a:pPr marL="914400" indent="-914400">
              <a:buAutoNum type="arabicParenR"/>
            </a:pPr>
            <a:r>
              <a:rPr lang="en-US" sz="4800" u="sng" dirty="0">
                <a:solidFill>
                  <a:schemeClr val="bg1"/>
                </a:solidFill>
                <a:latin typeface="Bariol Regular" panose="02000506040000020003" pitchFamily="50" charset="0"/>
              </a:rPr>
              <a:t>Right place </a:t>
            </a:r>
            <a:r>
              <a:rPr lang="en-US" sz="4800" dirty="0">
                <a:solidFill>
                  <a:schemeClr val="bg1"/>
                </a:solidFill>
                <a:latin typeface="Bariol Regular" panose="02000506040000020003" pitchFamily="50" charset="0"/>
              </a:rPr>
              <a:t>– Jerusalem </a:t>
            </a:r>
          </a:p>
          <a:p>
            <a:r>
              <a:rPr lang="en-US" sz="4800" dirty="0">
                <a:solidFill>
                  <a:schemeClr val="bg1"/>
                </a:solidFill>
                <a:latin typeface="Bariol Regular" panose="02000506040000020003" pitchFamily="50" charset="0"/>
              </a:rPr>
              <a:t>( a matter of obedience)</a:t>
            </a:r>
          </a:p>
          <a:p>
            <a:endParaRPr lang="en-US" sz="4800" dirty="0">
              <a:solidFill>
                <a:schemeClr val="bg1"/>
              </a:solidFill>
              <a:latin typeface="Bariol Regular" panose="02000506040000020003" pitchFamily="50" charset="0"/>
            </a:endParaRPr>
          </a:p>
          <a:p>
            <a:r>
              <a:rPr lang="en-US" sz="4800" dirty="0">
                <a:solidFill>
                  <a:schemeClr val="bg1"/>
                </a:solidFill>
                <a:latin typeface="Bariol Regular" panose="02000506040000020003" pitchFamily="50" charset="0"/>
              </a:rPr>
              <a:t>2)	</a:t>
            </a:r>
            <a:r>
              <a:rPr lang="en-US" sz="4800" u="sng" dirty="0">
                <a:solidFill>
                  <a:schemeClr val="bg1"/>
                </a:solidFill>
                <a:latin typeface="Bariol Regular" panose="02000506040000020003" pitchFamily="50" charset="0"/>
              </a:rPr>
              <a:t>Right time </a:t>
            </a:r>
            <a:r>
              <a:rPr lang="en-US" sz="4800" dirty="0">
                <a:solidFill>
                  <a:schemeClr val="bg1"/>
                </a:solidFill>
                <a:latin typeface="Bariol Regular" panose="02000506040000020003" pitchFamily="50" charset="0"/>
              </a:rPr>
              <a:t>– God chose the day of Pentecost. (a matter of patience)</a:t>
            </a:r>
          </a:p>
          <a:p>
            <a:br>
              <a:rPr lang="en-US" sz="5400" dirty="0">
                <a:solidFill>
                  <a:schemeClr val="bg1"/>
                </a:solidFill>
                <a:latin typeface="Bariol Regular" panose="02000506040000020003" pitchFamily="50" charset="0"/>
              </a:rPr>
            </a:b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7059988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TotalTime>
  <Words>826</Words>
  <Application>Microsoft Office PowerPoint</Application>
  <PresentationFormat>Widescreen</PresentationFormat>
  <Paragraphs>59</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Bariol Regular</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Lee's Summit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Briscoe</dc:creator>
  <cp:lastModifiedBy>LFBIConf</cp:lastModifiedBy>
  <cp:revision>12</cp:revision>
  <dcterms:created xsi:type="dcterms:W3CDTF">2018-07-22T12:07:55Z</dcterms:created>
  <dcterms:modified xsi:type="dcterms:W3CDTF">2018-08-05T13:52:23Z</dcterms:modified>
</cp:coreProperties>
</file>