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1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uFillTx/>
              </a:defRPr>
            </a:lvl1pPr>
            <a:lvl2pPr marL="914400" lvl="1" indent="-317500">
              <a:spcBef>
                <a:spcPts val="0"/>
              </a:spcBef>
              <a:spcAft>
                <a:spcPts val="0"/>
              </a:spcAft>
              <a:buSzPts val="1400"/>
              <a:buChar char="○"/>
              <a:defRPr sz="1100">
                <a:uFillTx/>
              </a:defRPr>
            </a:lvl2pPr>
            <a:lvl3pPr marL="1371600" lvl="2" indent="-317500">
              <a:spcBef>
                <a:spcPts val="0"/>
              </a:spcBef>
              <a:spcAft>
                <a:spcPts val="0"/>
              </a:spcAft>
              <a:buSzPts val="1400"/>
              <a:buChar char="■"/>
              <a:defRPr sz="1100">
                <a:uFillTx/>
              </a:defRPr>
            </a:lvl3pPr>
            <a:lvl4pPr marL="1828800" lvl="3" indent="-317500">
              <a:spcBef>
                <a:spcPts val="0"/>
              </a:spcBef>
              <a:spcAft>
                <a:spcPts val="0"/>
              </a:spcAft>
              <a:buSzPts val="1400"/>
              <a:buChar char="●"/>
              <a:defRPr sz="1100">
                <a:uFillTx/>
              </a:defRPr>
            </a:lvl4pPr>
            <a:lvl5pPr marL="2286000" lvl="4" indent="-317500">
              <a:spcBef>
                <a:spcPts val="0"/>
              </a:spcBef>
              <a:spcAft>
                <a:spcPts val="0"/>
              </a:spcAft>
              <a:buSzPts val="1400"/>
              <a:buChar char="○"/>
              <a:defRPr sz="1100">
                <a:uFillTx/>
              </a:defRPr>
            </a:lvl5pPr>
            <a:lvl6pPr marL="2743200" lvl="5" indent="-317500">
              <a:spcBef>
                <a:spcPts val="0"/>
              </a:spcBef>
              <a:spcAft>
                <a:spcPts val="0"/>
              </a:spcAft>
              <a:buSzPts val="1400"/>
              <a:buChar char="■"/>
              <a:defRPr sz="1100">
                <a:uFillTx/>
              </a:defRPr>
            </a:lvl6pPr>
            <a:lvl7pPr marL="3200400" lvl="6" indent="-317500">
              <a:spcBef>
                <a:spcPts val="0"/>
              </a:spcBef>
              <a:spcAft>
                <a:spcPts val="0"/>
              </a:spcAft>
              <a:buSzPts val="1400"/>
              <a:buChar char="●"/>
              <a:defRPr sz="1100">
                <a:uFillTx/>
              </a:defRPr>
            </a:lvl7pPr>
            <a:lvl8pPr marL="3657600" lvl="7" indent="-317500">
              <a:spcBef>
                <a:spcPts val="0"/>
              </a:spcBef>
              <a:spcAft>
                <a:spcPts val="0"/>
              </a:spcAft>
              <a:buSzPts val="1400"/>
              <a:buChar char="○"/>
              <a:defRPr sz="1100">
                <a:uFillTx/>
              </a:defRPr>
            </a:lvl8pPr>
            <a:lvl9pPr marL="4114800" lvl="8" indent="-317500">
              <a:spcBef>
                <a:spcPts val="0"/>
              </a:spcBef>
              <a:spcAft>
                <a:spcPts val="0"/>
              </a:spcAft>
              <a:buSzPts val="1400"/>
              <a:buChar char="■"/>
              <a:defRPr sz="1100">
                <a:uFillTx/>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gcb9a0b074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cb9a0b074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uFillTx/>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g6ea769971bf05a31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6ea769971bf05a31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uFillTx/>
              </a:rPr>
              <a:t>EFFECT: We miss participation in kingdom work</a:t>
            </a:r>
            <a:br>
              <a:rPr lang="en">
                <a:uFillTx/>
              </a:rPr>
            </a:br>
            <a:endParaRPr>
              <a:uFillTx/>
            </a:endParaRPr>
          </a:p>
          <a:p>
            <a:pPr marL="0" lvl="0" indent="0" algn="l" rtl="0">
              <a:spcBef>
                <a:spcPts val="0"/>
              </a:spcBef>
              <a:spcAft>
                <a:spcPts val="0"/>
              </a:spcAft>
              <a:buNone/>
            </a:pPr>
            <a:r>
              <a:rPr lang="en">
                <a:uFillTx/>
              </a:rPr>
              <a:t>John 4:8, 31-38 Disciples missing the ministry to the women at the well</a:t>
            </a:r>
            <a:endParaRPr>
              <a:uFillTx/>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g6ea769971bf05a31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6ea769971bf05a31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uFillTx/>
              </a:rPr>
              <a:t>Matt. 6:33- seeking first the kingdom</a:t>
            </a:r>
            <a:br>
              <a:rPr lang="en">
                <a:uFillTx/>
              </a:rPr>
            </a:br>
            <a:endParaRPr>
              <a:uFillTx/>
            </a:endParaRPr>
          </a:p>
          <a:p>
            <a:pPr marL="0" lvl="0" indent="0" algn="l" rtl="0">
              <a:spcBef>
                <a:spcPts val="0"/>
              </a:spcBef>
              <a:spcAft>
                <a:spcPts val="0"/>
              </a:spcAft>
              <a:buNone/>
            </a:pPr>
            <a:r>
              <a:rPr lang="en">
                <a:uFillTx/>
              </a:rPr>
              <a:t>REFLECTION: What pursuits in life are keeping you from participating in evangelism, discipleship, ministry and worship / prayer?</a:t>
            </a:r>
            <a:endParaRPr>
              <a:uFillTx/>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g6ea769971bf05a31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4" name="Google Shape;134;g6ea769971bf05a31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uFillTx/>
              </a:rPr>
              <a:t>EFFECT: For those not saved, damnation; for the saved, loss at the judgment seat of Christ</a:t>
            </a:r>
            <a:br>
              <a:rPr lang="en">
                <a:uFillTx/>
              </a:rPr>
            </a:br>
            <a:endParaRPr>
              <a:uFillTx/>
            </a:endParaRPr>
          </a:p>
          <a:p>
            <a:pPr marL="0" lvl="0" indent="0" algn="l" rtl="0">
              <a:spcBef>
                <a:spcPts val="0"/>
              </a:spcBef>
              <a:spcAft>
                <a:spcPts val="0"/>
              </a:spcAft>
              <a:buNone/>
            </a:pPr>
            <a:r>
              <a:rPr lang="en">
                <a:uFillTx/>
              </a:rPr>
              <a:t>Matt. 12:38-41 - wicked generation seeks after a sign; we’ve already gotten a sign through the death, burial and resurrection of Christ</a:t>
            </a:r>
            <a:br>
              <a:rPr lang="en">
                <a:uFillTx/>
              </a:rPr>
            </a:br>
            <a:endParaRPr>
              <a:uFillTx/>
            </a:endParaRPr>
          </a:p>
          <a:p>
            <a:pPr marL="0" lvl="0" indent="0" algn="l" rtl="0">
              <a:spcBef>
                <a:spcPts val="0"/>
              </a:spcBef>
              <a:spcAft>
                <a:spcPts val="0"/>
              </a:spcAft>
              <a:buNone/>
            </a:pPr>
            <a:r>
              <a:rPr lang="en">
                <a:uFillTx/>
              </a:rPr>
              <a:t>How quickly we forget the miracles that God has performed in your life</a:t>
            </a:r>
            <a:br>
              <a:rPr lang="en">
                <a:uFillTx/>
              </a:rPr>
            </a:br>
            <a:r>
              <a:rPr lang="en">
                <a:uFillTx/>
              </a:rPr>
              <a:t>    * Existence / Creation</a:t>
            </a:r>
            <a:br>
              <a:rPr lang="en">
                <a:uFillTx/>
              </a:rPr>
            </a:br>
            <a:r>
              <a:rPr lang="en">
                <a:uFillTx/>
              </a:rPr>
              <a:t>        * The underwhelming brilliance of AI</a:t>
            </a:r>
            <a:br>
              <a:rPr lang="en">
                <a:uFillTx/>
              </a:rPr>
            </a:br>
            <a:r>
              <a:rPr lang="en">
                <a:uFillTx/>
              </a:rPr>
              <a:t>    * Sustaining provision</a:t>
            </a:r>
            <a:br>
              <a:rPr lang="en">
                <a:uFillTx/>
              </a:rPr>
            </a:br>
            <a:r>
              <a:rPr lang="en">
                <a:uFillTx/>
              </a:rPr>
              <a:t>        * Seed that reproduces after itself</a:t>
            </a:r>
            <a:br>
              <a:rPr lang="en">
                <a:uFillTx/>
              </a:rPr>
            </a:br>
            <a:r>
              <a:rPr lang="en">
                <a:uFillTx/>
              </a:rPr>
              <a:t>    * Jesus Christs death, burial and resurrection save you from your sin and bring you before the Father</a:t>
            </a:r>
            <a:br>
              <a:rPr lang="en">
                <a:uFillTx/>
              </a:rPr>
            </a:br>
            <a:r>
              <a:rPr lang="en">
                <a:uFillTx/>
              </a:rPr>
              <a:t>    * 1 Cor. 1:22-24 - “For the Jews require a sign, and the Greeks seek after wisdom: But we preach Christ crucified, unto the Jews a stumblingblock, and unto the Greeks foolishness; But unto them which are called, both Jews and Greeks, Christ the power of God, and the wisdom of God.”</a:t>
            </a:r>
            <a:br>
              <a:rPr lang="en">
                <a:uFillTx/>
              </a:rPr>
            </a:br>
            <a:r>
              <a:rPr lang="en">
                <a:uFillTx/>
              </a:rPr>
              <a:t>    * Chances are, if you are waiting for God to wow you, he’s most likely already done a major miracle for you just yesterday and you’ve already lost sight of it</a:t>
            </a:r>
            <a:endParaRPr>
              <a:uFillTx/>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g6ea769971bf05a31_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6ea769971bf05a31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2"/>
              </a:buClr>
              <a:buSzPts val="1100"/>
              <a:buFont typeface="Arial"/>
              <a:buNone/>
            </a:pPr>
            <a:r>
              <a:rPr lang="en">
                <a:uFillTx/>
              </a:rPr>
              <a:t>Faith cometh by hearing (Romans 10:17)</a:t>
            </a:r>
            <a:br>
              <a:rPr lang="en">
                <a:uFillTx/>
              </a:rPr>
            </a:br>
            <a:endParaRPr>
              <a:uFillTx/>
            </a:endParaRPr>
          </a:p>
          <a:p>
            <a:pPr marL="0" lvl="0" indent="0" algn="l" rtl="0">
              <a:spcBef>
                <a:spcPts val="0"/>
              </a:spcBef>
              <a:spcAft>
                <a:spcPts val="0"/>
              </a:spcAft>
              <a:buClr>
                <a:schemeClr val="dk2"/>
              </a:buClr>
              <a:buSzPts val="1100"/>
              <a:buFont typeface="Arial"/>
              <a:buNone/>
            </a:pPr>
            <a:r>
              <a:rPr lang="en">
                <a:uFillTx/>
              </a:rPr>
              <a:t>No number of miracles will be enough</a:t>
            </a:r>
            <a:br>
              <a:rPr lang="en">
                <a:uFillTx/>
              </a:rPr>
            </a:br>
            <a:r>
              <a:rPr lang="en">
                <a:uFillTx/>
              </a:rPr>
              <a:t>    * Children of Israel witnessing the plagues</a:t>
            </a:r>
            <a:br>
              <a:rPr lang="en">
                <a:uFillTx/>
              </a:rPr>
            </a:br>
            <a:r>
              <a:rPr lang="en">
                <a:uFillTx/>
              </a:rPr>
              <a:t>    * Lazarus in Abraham’s bosom (Luke 16:26-31)</a:t>
            </a:r>
            <a:br>
              <a:rPr lang="en">
                <a:uFillTx/>
              </a:rPr>
            </a:br>
            <a:r>
              <a:rPr lang="en">
                <a:uFillTx/>
              </a:rPr>
              <a:t>    * King Hezekiah right after being healed (2 Kings 20:8)</a:t>
            </a:r>
            <a:br>
              <a:rPr lang="en">
                <a:uFillTx/>
              </a:rPr>
            </a:br>
            <a:r>
              <a:rPr lang="en">
                <a:uFillTx/>
              </a:rPr>
              <a:t>    * Jn 12:37-41 - Jesus did many miracles but they believed not</a:t>
            </a:r>
            <a:br>
              <a:rPr lang="en">
                <a:uFillTx/>
              </a:rPr>
            </a:br>
            <a:endParaRPr>
              <a:uFillTx/>
            </a:endParaRPr>
          </a:p>
          <a:p>
            <a:pPr marL="0" lvl="0" indent="0" algn="l" rtl="0">
              <a:spcBef>
                <a:spcPts val="0"/>
              </a:spcBef>
              <a:spcAft>
                <a:spcPts val="0"/>
              </a:spcAft>
              <a:buClr>
                <a:schemeClr val="dk2"/>
              </a:buClr>
              <a:buSzPts val="1100"/>
              <a:buFont typeface="Arial"/>
              <a:buNone/>
            </a:pPr>
            <a:r>
              <a:rPr lang="en">
                <a:uFillTx/>
              </a:rPr>
              <a:t>REFLECTION: how is your time in the word? </a:t>
            </a:r>
            <a:br>
              <a:rPr lang="en">
                <a:uFillTx/>
              </a:rPr>
            </a:br>
            <a:r>
              <a:rPr lang="en">
                <a:uFillTx/>
              </a:rPr>
              <a:t>* Honour of kings to search out a matter- Proverbs 25:2</a:t>
            </a:r>
            <a:endParaRPr>
              <a:uFillTx/>
            </a:endParaRPr>
          </a:p>
          <a:p>
            <a:pPr marL="0" lvl="0" indent="0" algn="l" rtl="0">
              <a:spcBef>
                <a:spcPts val="0"/>
              </a:spcBef>
              <a:spcAft>
                <a:spcPts val="0"/>
              </a:spcAft>
              <a:buNone/>
            </a:pPr>
            <a:endParaRPr>
              <a:uFillTx/>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g6ea769971bf05a31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6ea769971bf05a31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uFillTx/>
              </a:rPr>
              <a:t>REFLECTION: You call Him Lord, but is he really your lord? Does he have all of you?</a:t>
            </a:r>
            <a:endParaRPr>
              <a:uFillTx/>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g6ea769971bf05a31_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 name="Google Shape;149;g6ea769971bf05a31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uFillTx/>
              </a:rPr>
              <a:t>* Exodus 16:1-3 Children of Israel Murmuring in the desert</a:t>
            </a:r>
            <a:br>
              <a:rPr lang="en">
                <a:uFillTx/>
              </a:rPr>
            </a:br>
            <a:r>
              <a:rPr lang="en">
                <a:uFillTx/>
              </a:rPr>
              <a:t>* Numbers 11:1-3; 31-35 Quails given</a:t>
            </a:r>
            <a:br>
              <a:rPr lang="en">
                <a:uFillTx/>
              </a:rPr>
            </a:br>
            <a:r>
              <a:rPr lang="en">
                <a:uFillTx/>
              </a:rPr>
              <a:t>* Ecc. 1:9 no new thing under the sun</a:t>
            </a:r>
            <a:endParaRPr>
              <a:uFillTx/>
            </a:endParaRPr>
          </a:p>
          <a:p>
            <a:pPr marL="0" lvl="0" indent="0" algn="l" rtl="0">
              <a:spcBef>
                <a:spcPts val="0"/>
              </a:spcBef>
              <a:spcAft>
                <a:spcPts val="0"/>
              </a:spcAft>
              <a:buNone/>
            </a:pPr>
            <a:endParaRPr>
              <a:uFillTx/>
            </a:endParaRPr>
          </a:p>
          <a:p>
            <a:pPr marL="0" lvl="0" indent="0" algn="l" rtl="0">
              <a:spcBef>
                <a:spcPts val="0"/>
              </a:spcBef>
              <a:spcAft>
                <a:spcPts val="0"/>
              </a:spcAft>
              <a:buNone/>
            </a:pPr>
            <a:r>
              <a:rPr lang="en">
                <a:uFillTx/>
              </a:rPr>
              <a:t>Reflection: how are you responding to God and his appointed leaders in your life?</a:t>
            </a:r>
            <a:endParaRPr>
              <a:uFillTx/>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g6ea769971bf05a31_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 name="Google Shape;154;g6ea769971bf05a31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uFillTx/>
              </a:rPr>
              <a:t>Back to our original question. Why couldn’t Jesus have made it easier to understand?</a:t>
            </a:r>
            <a:endParaRPr>
              <a:uFillTx/>
            </a:endParaRPr>
          </a:p>
          <a:p>
            <a:pPr marL="0" lvl="0" indent="0" algn="l" rtl="0">
              <a:spcBef>
                <a:spcPts val="0"/>
              </a:spcBef>
              <a:spcAft>
                <a:spcPts val="0"/>
              </a:spcAft>
              <a:buNone/>
            </a:pPr>
            <a:endParaRPr>
              <a:uFillTx/>
            </a:endParaRPr>
          </a:p>
          <a:p>
            <a:pPr marL="0" lvl="0" indent="0" algn="l" rtl="0">
              <a:spcBef>
                <a:spcPts val="0"/>
              </a:spcBef>
              <a:spcAft>
                <a:spcPts val="0"/>
              </a:spcAft>
              <a:buNone/>
            </a:pPr>
            <a:r>
              <a:rPr lang="en">
                <a:uFillTx/>
              </a:rPr>
              <a:t>John 6 reveals that humans want God to meet us on our terms and we are not willing to meet God on His terms. The educated man takes great pride in knowing that the earth revolves around the Sun, but neglects to embrace a lifestyle of humility before God that our solar system models for us. The heavens declare the glory of God (Psalm 19:1). Jesus failed in user centered design because user centered design is not the solution for man... God centered design is. God centered Design is Christ centered design. Him who has ears, let him hear.</a:t>
            </a:r>
            <a:br>
              <a:rPr lang="en">
                <a:uFillTx/>
              </a:rPr>
            </a:br>
            <a:br>
              <a:rPr lang="en">
                <a:uFillTx/>
              </a:rPr>
            </a:br>
            <a:r>
              <a:rPr lang="en">
                <a:uFillTx/>
              </a:rPr>
              <a:t>We want God to bend over backwards to prove himself when, the irony of it all, is that he did exactly that, he gave his only begotten son- but he requires that we give everything back. It’s the OT covenants all over again– I will be your God if you will be my people. It’s a two personality covenant that hinges on free will. God has revealed his will and provided the means for it to be realized through Christ (v38-40). Stubborn, heard-hearted man has also revealed his will– rejection of Christ.</a:t>
            </a:r>
            <a:br>
              <a:rPr lang="en">
                <a:uFillTx/>
              </a:rPr>
            </a:br>
            <a:br>
              <a:rPr lang="en">
                <a:uFillTx/>
              </a:rPr>
            </a:br>
            <a:r>
              <a:rPr lang="en">
                <a:uFillTx/>
              </a:rPr>
              <a:t>Why was Jesus so cryptic? Because man already closed his ears, his eyes and his heart.</a:t>
            </a:r>
            <a:endParaRPr>
              <a:uFillTx/>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g241af7da5ea2b302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241af7da5ea2b302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uFillTx/>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g6ea769971bf05a31_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g6ea769971bf05a31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uFillTx/>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g6ea769971bf05a31_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 name="Google Shape;171;g6ea769971bf05a31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uFillTx/>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g770f04366908aad8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770f04366908aad8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uFillTx/>
              </a:rPr>
              <a:t>UX examples:</a:t>
            </a:r>
            <a:br>
              <a:rPr lang="en">
                <a:uFillTx/>
              </a:rPr>
            </a:br>
            <a:br>
              <a:rPr lang="en">
                <a:uFillTx/>
              </a:rPr>
            </a:br>
            <a:r>
              <a:rPr lang="en">
                <a:uFillTx/>
              </a:rPr>
              <a:t>* Doors that you can’t tell if you should push or pull</a:t>
            </a:r>
            <a:br>
              <a:rPr lang="en">
                <a:uFillTx/>
              </a:rPr>
            </a:br>
            <a:r>
              <a:rPr lang="en">
                <a:uFillTx/>
              </a:rPr>
              <a:t>* DMV websites with walls of texts and not visible CTA</a:t>
            </a:r>
            <a:br>
              <a:rPr lang="en">
                <a:uFillTx/>
              </a:rPr>
            </a:br>
            <a:r>
              <a:rPr lang="en">
                <a:uFillTx/>
              </a:rPr>
              <a:t>* Men’s bathroom with doors facing the urinals (MBT bible fling)</a:t>
            </a:r>
            <a:endParaRPr>
              <a:uFillTx/>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g6ea769971bf05a31_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7" name="Google Shape;177;g6ea769971bf05a31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uFillTx/>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g6ea769971bf05a31_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3" name="Google Shape;183;g6ea769971bf05a31_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uFillTx/>
              </a:rPr>
              <a:t>“Who hath ears to hear, let him hear. And the disciples came, and said unto him, Why speakest thou unto them in parables? He answered and said unto them, Because it is given unto you to know the mysteries of the kingdom of heaven, but to them it is not given. For whosoever hath, to him shall be given, and he shall have more abundance: but whosoever hath not, from him shall be taken away even that he hath. Therefore speak I to them in parables: because they seeing see not; and hearing they hear not, neither do they understand. And in them is fulfilled the prophecy of Esaias, which saith, </a:t>
            </a:r>
            <a:r>
              <a:rPr lang="en" b="1" u="sng">
                <a:uFillTx/>
              </a:rPr>
              <a:t>By hearing ye shall hear, and shall not understand; and seeing ye shall see, and shall not perceive: For this people's heart is waxed gross, and their ears are dull of hearing, and their eyes they have closed; lest at any time they should see with their eyes, and hear with their ears, and should understand with their heart, and should be converted, and I should heal them.</a:t>
            </a:r>
            <a:r>
              <a:rPr lang="en" b="1">
                <a:uFillTx/>
              </a:rPr>
              <a:t> </a:t>
            </a:r>
            <a:r>
              <a:rPr lang="en">
                <a:uFillTx/>
              </a:rPr>
              <a:t>But blessed are your eyes, for they see: and your ears, for they hear. For verily I say unto you, That many prophets and righteous men have desired to see those things which ye see, and have not seen them; and to hear those things which ye hear, and have not heard them.”</a:t>
            </a:r>
            <a:br>
              <a:rPr lang="en">
                <a:uFillTx/>
              </a:rPr>
            </a:br>
            <a:r>
              <a:rPr lang="en">
                <a:uFillTx/>
              </a:rPr>
              <a:t>‭‭Matthew‬ ‭13:9-17‬ ‭KJV‬‬</a:t>
            </a:r>
            <a:br>
              <a:rPr lang="en">
                <a:uFillTx/>
              </a:rPr>
            </a:br>
            <a:r>
              <a:rPr lang="en">
                <a:uFillTx/>
              </a:rPr>
              <a:t>http://bible.com/1/mat.13.9-17.kjv</a:t>
            </a:r>
            <a:endParaRPr>
              <a:uFillTx/>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g6ea769971bf05a31_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8" name="Google Shape;188;g6ea769971bf05a31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uFillTx/>
              </a:rPr>
              <a:t>“Give ear, O my people, to my law: incline your ears to the words of my mouth. I will open my mouth in a parable: I will utter dark sayings of old: Which we have heard and known, and our fathers have told us. We will not hide them from their children, shewing to the generation to come the praises of the Lord, and his strength, and his wonderful works that he hath done.</a:t>
            </a:r>
            <a:br>
              <a:rPr lang="en">
                <a:uFillTx/>
              </a:rPr>
            </a:br>
            <a:br>
              <a:rPr lang="en">
                <a:uFillTx/>
              </a:rPr>
            </a:br>
            <a:r>
              <a:rPr lang="en">
                <a:uFillTx/>
              </a:rPr>
              <a:t>And they tempted God in their heart by asking meat for their lust. Yea, they spake against God; they said, Can God furnish a table in the wilderness? Behold, he smote the rock, that the waters gushed out, and the streams overflowed; can he give bread also? can he provide flesh for his people? </a:t>
            </a:r>
            <a:r>
              <a:rPr lang="en" b="1" u="sng">
                <a:uFillTx/>
              </a:rPr>
              <a:t>Therefore the Lord heard this, and was wroth: so a fire was kindled against Jacob, and anger also came up against Israel; Because they believed not in God, and trusted not in his salvation: Though he had commanded the clouds from above, and opened the doors of heaven,”</a:t>
            </a:r>
            <a:br>
              <a:rPr lang="en" b="1" u="sng">
                <a:uFillTx/>
              </a:rPr>
            </a:br>
            <a:r>
              <a:rPr lang="en" b="1" u="sng">
                <a:uFillTx/>
              </a:rPr>
              <a:t>‭</a:t>
            </a:r>
            <a:r>
              <a:rPr lang="en">
                <a:uFillTx/>
              </a:rPr>
              <a:t>‭Psalms‬ ‭78:1-4, 18-23‬ ‭</a:t>
            </a:r>
            <a:endParaRPr>
              <a:uFillTx/>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g6ea769971bf05a31_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3" name="Google Shape;193;g6ea769971bf05a31_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uFillTx/>
              </a:rPr>
              <a:t>“And when they had appointed him a day, there came many to him into his lodging; to whom he expounded and testified the kingdom of God, persuading them concerning Jesus, both out of the law of Moses, and out of the prophets, from morning till evening. And some believed the things which were spoken, and some believed not. And when they agreed not among themselves, they departed, after that Paul had spoken one word, Well spake the Holy Ghost by Esaias the prophet unto our fathers, Saying, Go unto this people, and say, Hearing ye shall hear, and shall not understand; and seeing ye shall see, and not perceive: </a:t>
            </a:r>
            <a:r>
              <a:rPr lang="en" b="1" u="sng">
                <a:uFillTx/>
              </a:rPr>
              <a:t>For the heart of this people is waxed gross, and their ears are dull of hearing, and their eyes have they closed; lest they should see with their eyes, and hear with their ears, and understand with their heart, and should be converted, and I should heal them. Be it known therefore unto you, that the salvation of God is sent unto the Gentiles, and that they will hear it.”</a:t>
            </a:r>
            <a:br>
              <a:rPr lang="en" b="1" u="sng">
                <a:uFillTx/>
              </a:rPr>
            </a:br>
            <a:r>
              <a:rPr lang="en" b="1" u="sng">
                <a:uFillTx/>
              </a:rPr>
              <a:t>‭</a:t>
            </a:r>
            <a:r>
              <a:rPr lang="en">
                <a:uFillTx/>
              </a:rPr>
              <a:t>‭Acts‬ ‭28:23-28‬ </a:t>
            </a:r>
            <a:endParaRPr>
              <a:uFillTx/>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g241af7da5ea2b302_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8" name="Google Shape;198;g241af7da5ea2b302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uFillTx/>
              </a:rPr>
              <a:t>There’s really only two outcomes in response to the call of God through Christ Jesus. Belief (v47-48, 68-69) or outright rejection (v64, 68-69) . There’s no middle ground– Christ won’t allow it </a:t>
            </a:r>
            <a:endParaRPr>
              <a:uFillTx/>
            </a:endParaRPr>
          </a:p>
          <a:p>
            <a:pPr marL="0" lvl="0" indent="0" algn="l" rtl="0">
              <a:spcBef>
                <a:spcPts val="0"/>
              </a:spcBef>
              <a:spcAft>
                <a:spcPts val="0"/>
              </a:spcAft>
              <a:buNone/>
            </a:pPr>
            <a:endParaRPr>
              <a:uFillTx/>
            </a:endParaRPr>
          </a:p>
          <a:p>
            <a:pPr marL="0" lvl="0" indent="0" algn="l" rtl="0">
              <a:spcBef>
                <a:spcPts val="0"/>
              </a:spcBef>
              <a:spcAft>
                <a:spcPts val="0"/>
              </a:spcAft>
              <a:buNone/>
            </a:pPr>
            <a:r>
              <a:rPr lang="en">
                <a:uFillTx/>
              </a:rPr>
              <a:t>Matthew 10:32-39 - think not that I am come to send peace on earth: I came not to send peace, but a sword;</a:t>
            </a:r>
            <a:endParaRPr>
              <a:uFillTx/>
            </a:endParaRPr>
          </a:p>
          <a:p>
            <a:pPr marL="0" lvl="0" indent="0" algn="l" rtl="0">
              <a:spcBef>
                <a:spcPts val="0"/>
              </a:spcBef>
              <a:spcAft>
                <a:spcPts val="0"/>
              </a:spcAft>
              <a:buNone/>
            </a:pPr>
            <a:endParaRPr>
              <a:uFillTx/>
            </a:endParaRPr>
          </a:p>
          <a:p>
            <a:pPr marL="0" lvl="0" indent="0" algn="l" rtl="0">
              <a:spcBef>
                <a:spcPts val="0"/>
              </a:spcBef>
              <a:spcAft>
                <a:spcPts val="0"/>
              </a:spcAft>
              <a:buNone/>
            </a:pPr>
            <a:r>
              <a:rPr lang="en">
                <a:uFillTx/>
              </a:rPr>
              <a:t>Hebrews 4:12- word of God is quick and powerful and sharper than...</a:t>
            </a:r>
            <a:endParaRPr>
              <a:uFillTx/>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g770f04366908aad8_1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6" name="Google Shape;206;g770f04366908aad8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uFillTx/>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g770f04366908aad8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770f04366908aad8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uFillTx/>
              </a:rPr>
              <a:t>Read John 6:53-57</a:t>
            </a:r>
            <a:endParaRPr>
              <a:uFillTx/>
            </a:endParaRPr>
          </a:p>
          <a:p>
            <a:pPr marL="0" lvl="0" indent="0" algn="l" rtl="0">
              <a:spcBef>
                <a:spcPts val="0"/>
              </a:spcBef>
              <a:spcAft>
                <a:spcPts val="0"/>
              </a:spcAft>
              <a:buNone/>
            </a:pPr>
            <a:endParaRPr>
              <a:uFillTx/>
            </a:endParaRPr>
          </a:p>
          <a:p>
            <a:pPr marL="0" lvl="0" indent="0" algn="l" rtl="0">
              <a:spcBef>
                <a:spcPts val="0"/>
              </a:spcBef>
              <a:spcAft>
                <a:spcPts val="0"/>
              </a:spcAft>
              <a:buNone/>
            </a:pPr>
            <a:r>
              <a:rPr lang="en">
                <a:uFillTx/>
              </a:rPr>
              <a:t>John 6 shows us that Jesus’ divine nature was revealed to the Jews through miracles, but most of the witnesses of the miracles still chose not to believe.</a:t>
            </a:r>
            <a:endParaRPr>
              <a:uFillTx/>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g770f04366908aad8_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770f04366908aad8_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uFillTx/>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g186e64517f_0_3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186e64517f_0_3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uFillTx/>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g6ea769971bf05a31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6ea769971bf05a31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uFillTx/>
              </a:rPr>
              <a:t>* V9: Barley Loaves</a:t>
            </a:r>
            <a:br>
              <a:rPr lang="en">
                <a:uFillTx/>
              </a:rPr>
            </a:br>
            <a:r>
              <a:rPr lang="en">
                <a:uFillTx/>
              </a:rPr>
              <a:t>    * Exodus 9:31 - “smitten” b/c of the sin of Pharaoh</a:t>
            </a:r>
            <a:br>
              <a:rPr lang="en">
                <a:uFillTx/>
              </a:rPr>
            </a:br>
            <a:r>
              <a:rPr lang="en">
                <a:uFillTx/>
              </a:rPr>
              <a:t>    * Exodus 34:18 - The month of Abib / Feast of Unleavened bread</a:t>
            </a:r>
            <a:br>
              <a:rPr lang="en">
                <a:uFillTx/>
              </a:rPr>
            </a:br>
            <a:r>
              <a:rPr lang="en">
                <a:uFillTx/>
              </a:rPr>
              <a:t>    * Passover / remembrance for being delivered out of Egypt (Salvation)</a:t>
            </a:r>
            <a:br>
              <a:rPr lang="en">
                <a:uFillTx/>
              </a:rPr>
            </a:br>
            <a:r>
              <a:rPr lang="en">
                <a:uFillTx/>
              </a:rPr>
              <a:t>* Picture: His death, burial and resurrection is spiritual provision for the World</a:t>
            </a:r>
            <a:br>
              <a:rPr lang="en">
                <a:uFillTx/>
              </a:rPr>
            </a:br>
            <a:r>
              <a:rPr lang="en">
                <a:uFillTx/>
              </a:rPr>
              <a:t>* KEYPOINT: Jesus death, burial and resurrection is sufficient to satisfy God’s judgment for sin?????</a:t>
            </a:r>
            <a:br>
              <a:rPr lang="en">
                <a:uFillTx/>
              </a:rPr>
            </a:br>
            <a:r>
              <a:rPr lang="en">
                <a:uFillTx/>
              </a:rPr>
              <a:t>* 1 man’s death is sufficient... and overflows; satisfies the hunger for justice</a:t>
            </a:r>
            <a:br>
              <a:rPr lang="en">
                <a:uFillTx/>
              </a:rPr>
            </a:br>
            <a:r>
              <a:rPr lang="en">
                <a:uFillTx/>
              </a:rPr>
              <a:t>* V9: God can take your meager talent and use it for his glory</a:t>
            </a:r>
            <a:br>
              <a:rPr lang="en">
                <a:uFillTx/>
              </a:rPr>
            </a:br>
            <a:r>
              <a:rPr lang="en">
                <a:uFillTx/>
              </a:rPr>
              <a:t>* V10: Psalm 23:1 - The Lord is my shepherd, I shall not want</a:t>
            </a:r>
            <a:br>
              <a:rPr lang="en">
                <a:uFillTx/>
              </a:rPr>
            </a:br>
            <a:r>
              <a:rPr lang="en">
                <a:uFillTx/>
              </a:rPr>
              <a:t>* V11: God distributes through his disciples</a:t>
            </a:r>
            <a:br>
              <a:rPr lang="en">
                <a:uFillTx/>
              </a:rPr>
            </a:br>
            <a:r>
              <a:rPr lang="en">
                <a:uFillTx/>
              </a:rPr>
              <a:t>    * “Fishers of men” (Matt. 4:19)</a:t>
            </a:r>
            <a:br>
              <a:rPr lang="en">
                <a:uFillTx/>
              </a:rPr>
            </a:br>
            <a:r>
              <a:rPr lang="en">
                <a:uFillTx/>
              </a:rPr>
              <a:t>    * “by two and two” (Mark 6:7)</a:t>
            </a:r>
            <a:br>
              <a:rPr lang="en">
                <a:uFillTx/>
              </a:rPr>
            </a:br>
            <a:r>
              <a:rPr lang="en">
                <a:uFillTx/>
              </a:rPr>
              <a:t>    * “Two small fishes” (v9)</a:t>
            </a:r>
            <a:endParaRPr>
              <a:uFillTx/>
            </a:endParaRPr>
          </a:p>
          <a:p>
            <a:pPr marL="0" lvl="0" indent="0" algn="l" rtl="0">
              <a:spcBef>
                <a:spcPts val="0"/>
              </a:spcBef>
              <a:spcAft>
                <a:spcPts val="0"/>
              </a:spcAft>
              <a:buNone/>
            </a:pPr>
            <a:endParaRPr>
              <a:uFillTx/>
            </a:endParaRPr>
          </a:p>
          <a:p>
            <a:pPr marL="0" lvl="0" indent="0" algn="l" rtl="0">
              <a:spcBef>
                <a:spcPts val="0"/>
              </a:spcBef>
              <a:spcAft>
                <a:spcPts val="0"/>
              </a:spcAft>
              <a:buNone/>
            </a:pPr>
            <a:r>
              <a:rPr lang="en">
                <a:uFillTx/>
              </a:rPr>
              <a:t>V14 - Notice the revelation of Christ being “that prophet that should come into the world” (Deut. 18:15). God has initiated the conversation and provided the means for revelation to the Jews. “This is of a truth” they declare. God has spoken plainly of who Jesus is. But here is where we see mankind fall short.</a:t>
            </a:r>
            <a:endParaRPr>
              <a:uFillTx/>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g6ea769971bf05a31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6ea769971bf05a31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uFillTx/>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g6ea769971bf05a31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6ea769971bf05a31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uFillTx/>
              </a:rPr>
              <a:t>EFFECT: drives God’s kingdom out of our lives</a:t>
            </a:r>
            <a:br>
              <a:rPr lang="en">
                <a:uFillTx/>
              </a:rPr>
            </a:br>
            <a:endParaRPr>
              <a:uFillTx/>
            </a:endParaRPr>
          </a:p>
          <a:p>
            <a:pPr marL="0" lvl="0" indent="0" algn="l" rtl="0">
              <a:spcBef>
                <a:spcPts val="0"/>
              </a:spcBef>
              <a:spcAft>
                <a:spcPts val="0"/>
              </a:spcAft>
              <a:buNone/>
            </a:pPr>
            <a:r>
              <a:rPr lang="en">
                <a:uFillTx/>
              </a:rPr>
              <a:t>1 Sam. 8:5- Israel asking for a king like the other nations</a:t>
            </a:r>
            <a:endParaRPr>
              <a:uFillTx/>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g186e64517f_0_10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186e64517f_0_10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uFillTx/>
              </a:rPr>
              <a:t>Isaiah 66:1-2 (KJV) “Thus saith the Lord, The heaven is my throne, and the earth is my footstool: where is the house that ye build unto me? and where is the place of my rest? For all those things hath mine hand made, and all those things have been, saith the Lord: but to this man will I look, even to him that is poor and of a contrite spirit, and trembleth at my word.”</a:t>
            </a:r>
            <a:br>
              <a:rPr lang="en">
                <a:uFillTx/>
              </a:rPr>
            </a:br>
            <a:endParaRPr>
              <a:uFillTx/>
            </a:endParaRPr>
          </a:p>
          <a:p>
            <a:pPr marL="0" lvl="0" indent="0" algn="l" rtl="0">
              <a:spcBef>
                <a:spcPts val="0"/>
              </a:spcBef>
              <a:spcAft>
                <a:spcPts val="0"/>
              </a:spcAft>
              <a:buNone/>
            </a:pPr>
            <a:r>
              <a:rPr lang="en">
                <a:uFillTx/>
              </a:rPr>
              <a:t>REFLECTION: Are you forcing God’s hand and imposing your will on Him?</a:t>
            </a:r>
            <a:endParaRPr>
              <a:uFillTx/>
            </a:endParaRPr>
          </a:p>
          <a:p>
            <a:pPr marL="457200" lvl="0" indent="-317500" algn="l" rtl="0">
              <a:spcBef>
                <a:spcPts val="0"/>
              </a:spcBef>
              <a:spcAft>
                <a:spcPts val="0"/>
              </a:spcAft>
              <a:buSzPts val="1400"/>
              <a:buChar char="●"/>
            </a:pPr>
            <a:r>
              <a:rPr lang="en">
                <a:uFillTx/>
              </a:rPr>
              <a:t>Relationships? job? area of ministry? pursuit of a dream?</a:t>
            </a:r>
            <a:endParaRPr>
              <a:uFillTx/>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bg>
      <p:bgPr>
        <a:solidFill>
          <a:schemeClr val="dk1"/>
        </a:solidFill>
        <a:effectLst/>
      </p:bgPr>
    </p:bg>
    <p:spTree>
      <p:nvGrpSpPr>
        <p:cNvPr id="1" name="Shape 9"/>
        <p:cNvGrpSpPr/>
        <p:nvPr/>
      </p:nvGrpSpPr>
      <p:grpSpPr>
        <a:xfrm>
          <a:off x="0" y="0"/>
          <a:ext cx="0" cy="0"/>
          <a:chOff x="0" y="0"/>
          <a:chExt cx="0" cy="0"/>
        </a:xfrm>
      </p:grpSpPr>
      <p:cxnSp>
        <p:nvCxnSpPr>
          <p:cNvPr id="10" name="Google Shape;10;p2"/>
          <p:cNvCxnSpPr/>
          <p:nvPr/>
        </p:nvCxnSpPr>
        <p:spPr>
          <a:xfrm>
            <a:off x="2477724" y="415650"/>
            <a:ext cx="6244200" cy="0"/>
          </a:xfrm>
          <a:prstGeom prst="straightConnector1">
            <a:avLst/>
          </a:prstGeom>
          <a:noFill/>
          <a:ln w="38100" cap="flat" cmpd="sng">
            <a:solidFill>
              <a:schemeClr val="lt1"/>
            </a:solidFill>
            <a:prstDash val="solid"/>
            <a:round/>
            <a:headEnd type="none" w="sm" len="sm"/>
            <a:tailEnd type="none" w="sm" len="sm"/>
          </a:ln>
        </p:spPr>
      </p:cxnSp>
      <p:cxnSp>
        <p:nvCxnSpPr>
          <p:cNvPr id="11" name="Google Shape;11;p2"/>
          <p:cNvCxnSpPr/>
          <p:nvPr/>
        </p:nvCxnSpPr>
        <p:spPr>
          <a:xfrm>
            <a:off x="2477724" y="4740000"/>
            <a:ext cx="6244200" cy="0"/>
          </a:xfrm>
          <a:prstGeom prst="straightConnector1">
            <a:avLst/>
          </a:prstGeom>
          <a:noFill/>
          <a:ln w="19050" cap="flat" cmpd="sng">
            <a:solidFill>
              <a:schemeClr val="lt1"/>
            </a:solidFill>
            <a:prstDash val="solid"/>
            <a:round/>
            <a:headEnd type="none" w="sm" len="sm"/>
            <a:tailEnd type="none" w="sm" len="sm"/>
          </a:ln>
        </p:spPr>
      </p:cxnSp>
      <p:cxnSp>
        <p:nvCxnSpPr>
          <p:cNvPr id="12" name="Google Shape;12;p2"/>
          <p:cNvCxnSpPr/>
          <p:nvPr/>
        </p:nvCxnSpPr>
        <p:spPr>
          <a:xfrm>
            <a:off x="425198" y="415650"/>
            <a:ext cx="183300" cy="0"/>
          </a:xfrm>
          <a:prstGeom prst="straightConnector1">
            <a:avLst/>
          </a:prstGeom>
          <a:noFill/>
          <a:ln w="19050" cap="flat" cmpd="sng">
            <a:solidFill>
              <a:schemeClr val="lt1"/>
            </a:solidFill>
            <a:prstDash val="solid"/>
            <a:round/>
            <a:headEnd type="none" w="sm" len="sm"/>
            <a:tailEnd type="none" w="sm" len="sm"/>
          </a:ln>
        </p:spPr>
      </p:cxnSp>
      <p:sp>
        <p:nvSpPr>
          <p:cNvPr id="13" name="Google Shape;13;p2"/>
          <p:cNvSpPr txBox="1">
            <a:spLocks noGrp="1"/>
          </p:cNvSpPr>
          <p:nvPr>
            <p:ph type="ctrTitle"/>
          </p:nvPr>
        </p:nvSpPr>
        <p:spPr>
          <a:xfrm>
            <a:off x="2371725" y="630225"/>
            <a:ext cx="6331500" cy="1542000"/>
          </a:xfrm>
          <a:prstGeom prst="rect">
            <a:avLst/>
          </a:prstGeom>
        </p:spPr>
        <p:txBody>
          <a:bodyPr spcFirstLastPara="1" wrap="square" lIns="91425" tIns="91425" rIns="91425" bIns="91425" anchor="t" anchorCtr="0"/>
          <a:lstStyle>
            <a:lvl1pPr lvl="0" rtl="0">
              <a:spcBef>
                <a:spcPts val="0"/>
              </a:spcBef>
              <a:spcAft>
                <a:spcPts val="0"/>
              </a:spcAft>
              <a:buClr>
                <a:schemeClr val="lt1"/>
              </a:buClr>
              <a:buSzPts val="4800"/>
              <a:buNone/>
              <a:defRPr sz="4800">
                <a:solidFill>
                  <a:schemeClr val="lt1"/>
                </a:solidFill>
                <a:uFillTx/>
              </a:defRPr>
            </a:lvl1pPr>
            <a:lvl2pPr lvl="1" rtl="0">
              <a:spcBef>
                <a:spcPts val="0"/>
              </a:spcBef>
              <a:spcAft>
                <a:spcPts val="0"/>
              </a:spcAft>
              <a:buClr>
                <a:schemeClr val="lt1"/>
              </a:buClr>
              <a:buSzPts val="4800"/>
              <a:buNone/>
              <a:defRPr sz="4800">
                <a:solidFill>
                  <a:schemeClr val="lt1"/>
                </a:solidFill>
                <a:uFillTx/>
              </a:defRPr>
            </a:lvl2pPr>
            <a:lvl3pPr lvl="2" rtl="0">
              <a:spcBef>
                <a:spcPts val="0"/>
              </a:spcBef>
              <a:spcAft>
                <a:spcPts val="0"/>
              </a:spcAft>
              <a:buClr>
                <a:schemeClr val="lt1"/>
              </a:buClr>
              <a:buSzPts val="4800"/>
              <a:buNone/>
              <a:defRPr sz="4800">
                <a:solidFill>
                  <a:schemeClr val="lt1"/>
                </a:solidFill>
                <a:uFillTx/>
              </a:defRPr>
            </a:lvl3pPr>
            <a:lvl4pPr lvl="3" rtl="0">
              <a:spcBef>
                <a:spcPts val="0"/>
              </a:spcBef>
              <a:spcAft>
                <a:spcPts val="0"/>
              </a:spcAft>
              <a:buClr>
                <a:schemeClr val="lt1"/>
              </a:buClr>
              <a:buSzPts val="4800"/>
              <a:buNone/>
              <a:defRPr sz="4800">
                <a:solidFill>
                  <a:schemeClr val="lt1"/>
                </a:solidFill>
                <a:uFillTx/>
              </a:defRPr>
            </a:lvl4pPr>
            <a:lvl5pPr lvl="4" rtl="0">
              <a:spcBef>
                <a:spcPts val="0"/>
              </a:spcBef>
              <a:spcAft>
                <a:spcPts val="0"/>
              </a:spcAft>
              <a:buClr>
                <a:schemeClr val="lt1"/>
              </a:buClr>
              <a:buSzPts val="4800"/>
              <a:buNone/>
              <a:defRPr sz="4800">
                <a:solidFill>
                  <a:schemeClr val="lt1"/>
                </a:solidFill>
                <a:uFillTx/>
              </a:defRPr>
            </a:lvl5pPr>
            <a:lvl6pPr lvl="5" rtl="0">
              <a:spcBef>
                <a:spcPts val="0"/>
              </a:spcBef>
              <a:spcAft>
                <a:spcPts val="0"/>
              </a:spcAft>
              <a:buClr>
                <a:schemeClr val="lt1"/>
              </a:buClr>
              <a:buSzPts val="4800"/>
              <a:buNone/>
              <a:defRPr sz="4800">
                <a:solidFill>
                  <a:schemeClr val="lt1"/>
                </a:solidFill>
                <a:uFillTx/>
              </a:defRPr>
            </a:lvl6pPr>
            <a:lvl7pPr lvl="6" rtl="0">
              <a:spcBef>
                <a:spcPts val="0"/>
              </a:spcBef>
              <a:spcAft>
                <a:spcPts val="0"/>
              </a:spcAft>
              <a:buClr>
                <a:schemeClr val="lt1"/>
              </a:buClr>
              <a:buSzPts val="4800"/>
              <a:buNone/>
              <a:defRPr sz="4800">
                <a:solidFill>
                  <a:schemeClr val="lt1"/>
                </a:solidFill>
                <a:uFillTx/>
              </a:defRPr>
            </a:lvl7pPr>
            <a:lvl8pPr lvl="7" rtl="0">
              <a:spcBef>
                <a:spcPts val="0"/>
              </a:spcBef>
              <a:spcAft>
                <a:spcPts val="0"/>
              </a:spcAft>
              <a:buClr>
                <a:schemeClr val="lt1"/>
              </a:buClr>
              <a:buSzPts val="4800"/>
              <a:buNone/>
              <a:defRPr sz="4800">
                <a:solidFill>
                  <a:schemeClr val="lt1"/>
                </a:solidFill>
                <a:uFillTx/>
              </a:defRPr>
            </a:lvl8pPr>
            <a:lvl9pPr lvl="8" rtl="0">
              <a:spcBef>
                <a:spcPts val="0"/>
              </a:spcBef>
              <a:spcAft>
                <a:spcPts val="0"/>
              </a:spcAft>
              <a:buClr>
                <a:schemeClr val="lt1"/>
              </a:buClr>
              <a:buSzPts val="4800"/>
              <a:buNone/>
              <a:defRPr sz="4800">
                <a:solidFill>
                  <a:schemeClr val="lt1"/>
                </a:solidFill>
                <a:uFillTx/>
              </a:defRPr>
            </a:lvl9pPr>
          </a:lstStyle>
          <a:p>
            <a:endParaRPr/>
          </a:p>
        </p:txBody>
      </p:sp>
      <p:sp>
        <p:nvSpPr>
          <p:cNvPr id="14" name="Google Shape;14;p2"/>
          <p:cNvSpPr txBox="1">
            <a:spLocks noGrp="1"/>
          </p:cNvSpPr>
          <p:nvPr>
            <p:ph type="subTitle" idx="1"/>
          </p:nvPr>
        </p:nvSpPr>
        <p:spPr>
          <a:xfrm>
            <a:off x="2390267" y="3238450"/>
            <a:ext cx="6331500" cy="1241700"/>
          </a:xfrm>
          <a:prstGeom prst="rect">
            <a:avLst/>
          </a:prstGeom>
        </p:spPr>
        <p:txBody>
          <a:bodyPr spcFirstLastPara="1" wrap="square" lIns="91425" tIns="91425" rIns="91425" bIns="91425" anchor="b" anchorCtr="0"/>
          <a:lstStyle>
            <a:lvl1pPr lvl="0" rtl="0">
              <a:lnSpc>
                <a:spcPct val="100000"/>
              </a:lnSpc>
              <a:spcBef>
                <a:spcPts val="0"/>
              </a:spcBef>
              <a:spcAft>
                <a:spcPts val="0"/>
              </a:spcAft>
              <a:buClr>
                <a:schemeClr val="lt1"/>
              </a:buClr>
              <a:buSzPts val="1800"/>
              <a:buNone/>
              <a:defRPr>
                <a:solidFill>
                  <a:schemeClr val="lt1"/>
                </a:solidFill>
                <a:uFillTx/>
              </a:defRPr>
            </a:lvl1pPr>
            <a:lvl2pPr lvl="1" rtl="0">
              <a:lnSpc>
                <a:spcPct val="100000"/>
              </a:lnSpc>
              <a:spcBef>
                <a:spcPts val="0"/>
              </a:spcBef>
              <a:spcAft>
                <a:spcPts val="0"/>
              </a:spcAft>
              <a:buClr>
                <a:schemeClr val="lt1"/>
              </a:buClr>
              <a:buSzPts val="1800"/>
              <a:buNone/>
              <a:defRPr sz="1800">
                <a:solidFill>
                  <a:schemeClr val="lt1"/>
                </a:solidFill>
                <a:uFillTx/>
              </a:defRPr>
            </a:lvl2pPr>
            <a:lvl3pPr lvl="2" rtl="0">
              <a:lnSpc>
                <a:spcPct val="100000"/>
              </a:lnSpc>
              <a:spcBef>
                <a:spcPts val="0"/>
              </a:spcBef>
              <a:spcAft>
                <a:spcPts val="0"/>
              </a:spcAft>
              <a:buClr>
                <a:schemeClr val="lt1"/>
              </a:buClr>
              <a:buSzPts val="1800"/>
              <a:buNone/>
              <a:defRPr sz="1800">
                <a:solidFill>
                  <a:schemeClr val="lt1"/>
                </a:solidFill>
                <a:uFillTx/>
              </a:defRPr>
            </a:lvl3pPr>
            <a:lvl4pPr lvl="3" rtl="0">
              <a:lnSpc>
                <a:spcPct val="100000"/>
              </a:lnSpc>
              <a:spcBef>
                <a:spcPts val="0"/>
              </a:spcBef>
              <a:spcAft>
                <a:spcPts val="0"/>
              </a:spcAft>
              <a:buClr>
                <a:schemeClr val="lt1"/>
              </a:buClr>
              <a:buSzPts val="1800"/>
              <a:buNone/>
              <a:defRPr sz="1800">
                <a:solidFill>
                  <a:schemeClr val="lt1"/>
                </a:solidFill>
                <a:uFillTx/>
              </a:defRPr>
            </a:lvl4pPr>
            <a:lvl5pPr lvl="4" rtl="0">
              <a:lnSpc>
                <a:spcPct val="100000"/>
              </a:lnSpc>
              <a:spcBef>
                <a:spcPts val="0"/>
              </a:spcBef>
              <a:spcAft>
                <a:spcPts val="0"/>
              </a:spcAft>
              <a:buClr>
                <a:schemeClr val="lt1"/>
              </a:buClr>
              <a:buSzPts val="1800"/>
              <a:buNone/>
              <a:defRPr sz="1800">
                <a:solidFill>
                  <a:schemeClr val="lt1"/>
                </a:solidFill>
                <a:uFillTx/>
              </a:defRPr>
            </a:lvl5pPr>
            <a:lvl6pPr lvl="5" rtl="0">
              <a:lnSpc>
                <a:spcPct val="100000"/>
              </a:lnSpc>
              <a:spcBef>
                <a:spcPts val="0"/>
              </a:spcBef>
              <a:spcAft>
                <a:spcPts val="0"/>
              </a:spcAft>
              <a:buClr>
                <a:schemeClr val="lt1"/>
              </a:buClr>
              <a:buSzPts val="1800"/>
              <a:buNone/>
              <a:defRPr sz="1800">
                <a:solidFill>
                  <a:schemeClr val="lt1"/>
                </a:solidFill>
                <a:uFillTx/>
              </a:defRPr>
            </a:lvl6pPr>
            <a:lvl7pPr lvl="6" rtl="0">
              <a:lnSpc>
                <a:spcPct val="100000"/>
              </a:lnSpc>
              <a:spcBef>
                <a:spcPts val="0"/>
              </a:spcBef>
              <a:spcAft>
                <a:spcPts val="0"/>
              </a:spcAft>
              <a:buClr>
                <a:schemeClr val="lt1"/>
              </a:buClr>
              <a:buSzPts val="1800"/>
              <a:buNone/>
              <a:defRPr sz="1800">
                <a:solidFill>
                  <a:schemeClr val="lt1"/>
                </a:solidFill>
                <a:uFillTx/>
              </a:defRPr>
            </a:lvl7pPr>
            <a:lvl8pPr lvl="7" rtl="0">
              <a:lnSpc>
                <a:spcPct val="100000"/>
              </a:lnSpc>
              <a:spcBef>
                <a:spcPts val="0"/>
              </a:spcBef>
              <a:spcAft>
                <a:spcPts val="0"/>
              </a:spcAft>
              <a:buClr>
                <a:schemeClr val="lt1"/>
              </a:buClr>
              <a:buSzPts val="1800"/>
              <a:buNone/>
              <a:defRPr sz="1800">
                <a:solidFill>
                  <a:schemeClr val="lt1"/>
                </a:solidFill>
                <a:uFillTx/>
              </a:defRPr>
            </a:lvl8pPr>
            <a:lvl9pPr lvl="8" rtl="0">
              <a:lnSpc>
                <a:spcPct val="100000"/>
              </a:lnSpc>
              <a:spcBef>
                <a:spcPts val="0"/>
              </a:spcBef>
              <a:spcAft>
                <a:spcPts val="0"/>
              </a:spcAft>
              <a:buClr>
                <a:schemeClr val="lt1"/>
              </a:buClr>
              <a:buSzPts val="1800"/>
              <a:buNone/>
              <a:defRPr sz="1800">
                <a:solidFill>
                  <a:schemeClr val="lt1"/>
                </a:solidFill>
                <a:uFillTx/>
              </a:defRPr>
            </a:lvl9pPr>
          </a:lstStyle>
          <a:p>
            <a:endParaRPr/>
          </a:p>
        </p:txBody>
      </p:sp>
      <p:sp>
        <p:nvSpPr>
          <p:cNvPr id="15" name="Google Shape;15;p2"/>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rtl="0">
              <a:buNone/>
              <a:defRPr>
                <a:solidFill>
                  <a:schemeClr val="lt1"/>
                </a:solidFill>
                <a:uFillTx/>
              </a:defRPr>
            </a:lvl1pPr>
            <a:lvl2pPr lvl="1" rtl="0">
              <a:buNone/>
              <a:defRPr>
                <a:solidFill>
                  <a:schemeClr val="lt1"/>
                </a:solidFill>
                <a:uFillTx/>
              </a:defRPr>
            </a:lvl2pPr>
            <a:lvl3pPr lvl="2" rtl="0">
              <a:buNone/>
              <a:defRPr>
                <a:solidFill>
                  <a:schemeClr val="lt1"/>
                </a:solidFill>
                <a:uFillTx/>
              </a:defRPr>
            </a:lvl3pPr>
            <a:lvl4pPr lvl="3" rtl="0">
              <a:buNone/>
              <a:defRPr>
                <a:solidFill>
                  <a:schemeClr val="lt1"/>
                </a:solidFill>
                <a:uFillTx/>
              </a:defRPr>
            </a:lvl4pPr>
            <a:lvl5pPr lvl="4" rtl="0">
              <a:buNone/>
              <a:defRPr>
                <a:solidFill>
                  <a:schemeClr val="lt1"/>
                </a:solidFill>
                <a:uFillTx/>
              </a:defRPr>
            </a:lvl5pPr>
            <a:lvl6pPr lvl="5" rtl="0">
              <a:buNone/>
              <a:defRPr>
                <a:solidFill>
                  <a:schemeClr val="lt1"/>
                </a:solidFill>
                <a:uFillTx/>
              </a:defRPr>
            </a:lvl6pPr>
            <a:lvl7pPr lvl="6" rtl="0">
              <a:buNone/>
              <a:defRPr>
                <a:solidFill>
                  <a:schemeClr val="lt1"/>
                </a:solidFill>
                <a:uFillTx/>
              </a:defRPr>
            </a:lvl7pPr>
            <a:lvl8pPr lvl="7" rtl="0">
              <a:buNone/>
              <a:defRPr>
                <a:solidFill>
                  <a:schemeClr val="lt1"/>
                </a:solidFill>
                <a:uFillTx/>
              </a:defRPr>
            </a:lvl8pPr>
            <a:lvl9pPr lvl="8" rtl="0">
              <a:buNone/>
              <a:defRPr>
                <a:solidFill>
                  <a:schemeClr val="lt1"/>
                </a:solidFill>
                <a:uFillTx/>
              </a:defRPr>
            </a:lvl9pPr>
          </a:lstStyle>
          <a:p>
            <a:pPr marL="0" lvl="0" indent="0" algn="r" rtl="0">
              <a:spcBef>
                <a:spcPts val="0"/>
              </a:spcBef>
              <a:spcAft>
                <a:spcPts val="0"/>
              </a:spcAft>
              <a:buNone/>
            </a:pPr>
            <a:fld id="{00000000-1234-1234-1234-123412341234}" type="slidenum">
              <a:rPr lang="en">
                <a:uFillTx/>
              </a:rPr>
              <a:t>‹#›</a:t>
            </a:fld>
            <a:endParaRPr>
              <a:uFillTx/>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_NUMBER">
    <p:spTree>
      <p:nvGrpSpPr>
        <p:cNvPr id="1" name="Shape 60"/>
        <p:cNvGrpSpPr/>
        <p:nvPr/>
      </p:nvGrpSpPr>
      <p:grpSpPr>
        <a:xfrm>
          <a:off x="0" y="0"/>
          <a:ext cx="0" cy="0"/>
          <a:chOff x="0" y="0"/>
          <a:chExt cx="0" cy="0"/>
        </a:xfrm>
      </p:grpSpPr>
      <p:cxnSp>
        <p:nvCxnSpPr>
          <p:cNvPr id="61" name="Google Shape;61;p11"/>
          <p:cNvCxnSpPr/>
          <p:nvPr/>
        </p:nvCxnSpPr>
        <p:spPr>
          <a:xfrm>
            <a:off x="425200" y="4740000"/>
            <a:ext cx="8296800" cy="0"/>
          </a:xfrm>
          <a:prstGeom prst="straightConnector1">
            <a:avLst/>
          </a:prstGeom>
          <a:noFill/>
          <a:ln w="19050" cap="flat" cmpd="sng">
            <a:solidFill>
              <a:schemeClr val="dk2"/>
            </a:solidFill>
            <a:prstDash val="solid"/>
            <a:round/>
            <a:headEnd type="none" w="sm" len="sm"/>
            <a:tailEnd type="none" w="sm" len="sm"/>
          </a:ln>
        </p:spPr>
      </p:cxnSp>
      <p:cxnSp>
        <p:nvCxnSpPr>
          <p:cNvPr id="62" name="Google Shape;62;p11"/>
          <p:cNvCxnSpPr/>
          <p:nvPr/>
        </p:nvCxnSpPr>
        <p:spPr>
          <a:xfrm>
            <a:off x="425200" y="415650"/>
            <a:ext cx="8296800" cy="0"/>
          </a:xfrm>
          <a:prstGeom prst="straightConnector1">
            <a:avLst/>
          </a:prstGeom>
          <a:noFill/>
          <a:ln w="38100" cap="flat" cmpd="sng">
            <a:solidFill>
              <a:schemeClr val="dk2"/>
            </a:solidFill>
            <a:prstDash val="solid"/>
            <a:round/>
            <a:headEnd type="none" w="sm" len="sm"/>
            <a:tailEnd type="none" w="sm" len="sm"/>
          </a:ln>
        </p:spPr>
      </p:cxnSp>
      <p:sp>
        <p:nvSpPr>
          <p:cNvPr id="63" name="Google Shape;63;p11"/>
          <p:cNvSpPr txBox="1">
            <a:spLocks noGrp="1"/>
          </p:cNvSpPr>
          <p:nvPr>
            <p:ph type="title" hasCustomPrompt="1"/>
          </p:nvPr>
        </p:nvSpPr>
        <p:spPr>
          <a:xfrm>
            <a:off x="853950" y="1304850"/>
            <a:ext cx="7436100" cy="1538400"/>
          </a:xfrm>
          <a:prstGeom prst="rect">
            <a:avLst/>
          </a:prstGeom>
        </p:spPr>
        <p:txBody>
          <a:bodyPr spcFirstLastPara="1" wrap="square" lIns="91425" tIns="91425" rIns="91425" bIns="91425" anchor="ctr" anchorCtr="0"/>
          <a:lstStyle>
            <a:lvl1pPr lvl="0" algn="ctr" rtl="0">
              <a:spcBef>
                <a:spcPts val="0"/>
              </a:spcBef>
              <a:spcAft>
                <a:spcPts val="0"/>
              </a:spcAft>
              <a:buClr>
                <a:schemeClr val="dk1"/>
              </a:buClr>
              <a:buSzPts val="9600"/>
              <a:buFont typeface="Lato"/>
              <a:buNone/>
              <a:defRPr sz="9600">
                <a:solidFill>
                  <a:schemeClr val="dk1"/>
                </a:solidFill>
                <a:uFillTx/>
                <a:latin typeface="Lato"/>
                <a:ea typeface="Lato"/>
                <a:cs typeface="Lato"/>
                <a:sym typeface="Lato"/>
              </a:defRPr>
            </a:lvl1pPr>
            <a:lvl2pPr lvl="1" algn="ctr" rtl="0">
              <a:spcBef>
                <a:spcPts val="0"/>
              </a:spcBef>
              <a:spcAft>
                <a:spcPts val="0"/>
              </a:spcAft>
              <a:buClr>
                <a:schemeClr val="dk1"/>
              </a:buClr>
              <a:buSzPts val="9600"/>
              <a:buFont typeface="Lato"/>
              <a:buNone/>
              <a:defRPr sz="9600">
                <a:solidFill>
                  <a:schemeClr val="dk1"/>
                </a:solidFill>
                <a:uFillTx/>
                <a:latin typeface="Lato"/>
                <a:ea typeface="Lato"/>
                <a:cs typeface="Lato"/>
                <a:sym typeface="Lato"/>
              </a:defRPr>
            </a:lvl2pPr>
            <a:lvl3pPr lvl="2" algn="ctr" rtl="0">
              <a:spcBef>
                <a:spcPts val="0"/>
              </a:spcBef>
              <a:spcAft>
                <a:spcPts val="0"/>
              </a:spcAft>
              <a:buClr>
                <a:schemeClr val="dk1"/>
              </a:buClr>
              <a:buSzPts val="9600"/>
              <a:buFont typeface="Lato"/>
              <a:buNone/>
              <a:defRPr sz="9600">
                <a:solidFill>
                  <a:schemeClr val="dk1"/>
                </a:solidFill>
                <a:uFillTx/>
                <a:latin typeface="Lato"/>
                <a:ea typeface="Lato"/>
                <a:cs typeface="Lato"/>
                <a:sym typeface="Lato"/>
              </a:defRPr>
            </a:lvl3pPr>
            <a:lvl4pPr lvl="3" algn="ctr" rtl="0">
              <a:spcBef>
                <a:spcPts val="0"/>
              </a:spcBef>
              <a:spcAft>
                <a:spcPts val="0"/>
              </a:spcAft>
              <a:buClr>
                <a:schemeClr val="dk1"/>
              </a:buClr>
              <a:buSzPts val="9600"/>
              <a:buFont typeface="Lato"/>
              <a:buNone/>
              <a:defRPr sz="9600">
                <a:solidFill>
                  <a:schemeClr val="dk1"/>
                </a:solidFill>
                <a:uFillTx/>
                <a:latin typeface="Lato"/>
                <a:ea typeface="Lato"/>
                <a:cs typeface="Lato"/>
                <a:sym typeface="Lato"/>
              </a:defRPr>
            </a:lvl4pPr>
            <a:lvl5pPr lvl="4" algn="ctr" rtl="0">
              <a:spcBef>
                <a:spcPts val="0"/>
              </a:spcBef>
              <a:spcAft>
                <a:spcPts val="0"/>
              </a:spcAft>
              <a:buClr>
                <a:schemeClr val="dk1"/>
              </a:buClr>
              <a:buSzPts val="9600"/>
              <a:buFont typeface="Lato"/>
              <a:buNone/>
              <a:defRPr sz="9600">
                <a:solidFill>
                  <a:schemeClr val="dk1"/>
                </a:solidFill>
                <a:uFillTx/>
                <a:latin typeface="Lato"/>
                <a:ea typeface="Lato"/>
                <a:cs typeface="Lato"/>
                <a:sym typeface="Lato"/>
              </a:defRPr>
            </a:lvl5pPr>
            <a:lvl6pPr lvl="5" algn="ctr" rtl="0">
              <a:spcBef>
                <a:spcPts val="0"/>
              </a:spcBef>
              <a:spcAft>
                <a:spcPts val="0"/>
              </a:spcAft>
              <a:buClr>
                <a:schemeClr val="dk1"/>
              </a:buClr>
              <a:buSzPts val="9600"/>
              <a:buFont typeface="Lato"/>
              <a:buNone/>
              <a:defRPr sz="9600">
                <a:solidFill>
                  <a:schemeClr val="dk1"/>
                </a:solidFill>
                <a:uFillTx/>
                <a:latin typeface="Lato"/>
                <a:ea typeface="Lato"/>
                <a:cs typeface="Lato"/>
                <a:sym typeface="Lato"/>
              </a:defRPr>
            </a:lvl6pPr>
            <a:lvl7pPr lvl="6" algn="ctr" rtl="0">
              <a:spcBef>
                <a:spcPts val="0"/>
              </a:spcBef>
              <a:spcAft>
                <a:spcPts val="0"/>
              </a:spcAft>
              <a:buClr>
                <a:schemeClr val="dk1"/>
              </a:buClr>
              <a:buSzPts val="9600"/>
              <a:buFont typeface="Lato"/>
              <a:buNone/>
              <a:defRPr sz="9600">
                <a:solidFill>
                  <a:schemeClr val="dk1"/>
                </a:solidFill>
                <a:uFillTx/>
                <a:latin typeface="Lato"/>
                <a:ea typeface="Lato"/>
                <a:cs typeface="Lato"/>
                <a:sym typeface="Lato"/>
              </a:defRPr>
            </a:lvl7pPr>
            <a:lvl8pPr lvl="7" algn="ctr" rtl="0">
              <a:spcBef>
                <a:spcPts val="0"/>
              </a:spcBef>
              <a:spcAft>
                <a:spcPts val="0"/>
              </a:spcAft>
              <a:buClr>
                <a:schemeClr val="dk1"/>
              </a:buClr>
              <a:buSzPts val="9600"/>
              <a:buFont typeface="Lato"/>
              <a:buNone/>
              <a:defRPr sz="9600">
                <a:solidFill>
                  <a:schemeClr val="dk1"/>
                </a:solidFill>
                <a:uFillTx/>
                <a:latin typeface="Lato"/>
                <a:ea typeface="Lato"/>
                <a:cs typeface="Lato"/>
                <a:sym typeface="Lato"/>
              </a:defRPr>
            </a:lvl8pPr>
            <a:lvl9pPr lvl="8" algn="ctr" rtl="0">
              <a:spcBef>
                <a:spcPts val="0"/>
              </a:spcBef>
              <a:spcAft>
                <a:spcPts val="0"/>
              </a:spcAft>
              <a:buClr>
                <a:schemeClr val="dk1"/>
              </a:buClr>
              <a:buSzPts val="9600"/>
              <a:buFont typeface="Lato"/>
              <a:buNone/>
              <a:defRPr sz="9600">
                <a:solidFill>
                  <a:schemeClr val="dk1"/>
                </a:solidFill>
                <a:uFillTx/>
                <a:latin typeface="Lato"/>
                <a:ea typeface="Lato"/>
                <a:cs typeface="Lato"/>
                <a:sym typeface="Lato"/>
              </a:defRPr>
            </a:lvl9pPr>
          </a:lstStyle>
          <a:p>
            <a:r>
              <a:rPr>
                <a:uFillTx/>
              </a:rPr>
              <a:t>xx%</a:t>
            </a:r>
          </a:p>
        </p:txBody>
      </p:sp>
      <p:sp>
        <p:nvSpPr>
          <p:cNvPr id="64" name="Google Shape;64;p11"/>
          <p:cNvSpPr txBox="1">
            <a:spLocks noGrp="1"/>
          </p:cNvSpPr>
          <p:nvPr>
            <p:ph type="body" idx="1"/>
          </p:nvPr>
        </p:nvSpPr>
        <p:spPr>
          <a:xfrm>
            <a:off x="853950" y="2919450"/>
            <a:ext cx="7436100" cy="1071600"/>
          </a:xfrm>
          <a:prstGeom prst="rect">
            <a:avLst/>
          </a:prstGeom>
        </p:spPr>
        <p:txBody>
          <a:bodyPr spcFirstLastPara="1" wrap="square" lIns="91425" tIns="91425" rIns="91425" bIns="91425" anchor="t" anchorCtr="0"/>
          <a:lstStyle>
            <a:lvl1pPr marL="457200" lvl="0" indent="-342900" algn="ctr" rtl="0">
              <a:spcBef>
                <a:spcPts val="0"/>
              </a:spcBef>
              <a:spcAft>
                <a:spcPts val="0"/>
              </a:spcAft>
              <a:buSzPts val="1800"/>
              <a:buChar char="●"/>
              <a:defRPr>
                <a:uFillTx/>
              </a:defRPr>
            </a:lvl1pPr>
            <a:lvl2pPr marL="914400" lvl="1" indent="-317500" algn="ctr" rtl="0">
              <a:spcBef>
                <a:spcPts val="1600"/>
              </a:spcBef>
              <a:spcAft>
                <a:spcPts val="0"/>
              </a:spcAft>
              <a:buSzPts val="1400"/>
              <a:buChar char="○"/>
              <a:defRPr>
                <a:uFillTx/>
              </a:defRPr>
            </a:lvl2pPr>
            <a:lvl3pPr marL="1371600" lvl="2" indent="-317500" algn="ctr" rtl="0">
              <a:spcBef>
                <a:spcPts val="1600"/>
              </a:spcBef>
              <a:spcAft>
                <a:spcPts val="0"/>
              </a:spcAft>
              <a:buSzPts val="1400"/>
              <a:buChar char="■"/>
              <a:defRPr>
                <a:uFillTx/>
              </a:defRPr>
            </a:lvl3pPr>
            <a:lvl4pPr marL="1828800" lvl="3" indent="-317500" algn="ctr" rtl="0">
              <a:spcBef>
                <a:spcPts val="1600"/>
              </a:spcBef>
              <a:spcAft>
                <a:spcPts val="0"/>
              </a:spcAft>
              <a:buSzPts val="1400"/>
              <a:buChar char="●"/>
              <a:defRPr>
                <a:uFillTx/>
              </a:defRPr>
            </a:lvl4pPr>
            <a:lvl5pPr marL="2286000" lvl="4" indent="-317500" algn="ctr" rtl="0">
              <a:spcBef>
                <a:spcPts val="1600"/>
              </a:spcBef>
              <a:spcAft>
                <a:spcPts val="0"/>
              </a:spcAft>
              <a:buSzPts val="1400"/>
              <a:buChar char="○"/>
              <a:defRPr>
                <a:uFillTx/>
              </a:defRPr>
            </a:lvl5pPr>
            <a:lvl6pPr marL="2743200" lvl="5" indent="-317500" algn="ctr" rtl="0">
              <a:spcBef>
                <a:spcPts val="1600"/>
              </a:spcBef>
              <a:spcAft>
                <a:spcPts val="0"/>
              </a:spcAft>
              <a:buSzPts val="1400"/>
              <a:buChar char="■"/>
              <a:defRPr>
                <a:uFillTx/>
              </a:defRPr>
            </a:lvl6pPr>
            <a:lvl7pPr marL="3200400" lvl="6" indent="-317500" algn="ctr" rtl="0">
              <a:spcBef>
                <a:spcPts val="1600"/>
              </a:spcBef>
              <a:spcAft>
                <a:spcPts val="0"/>
              </a:spcAft>
              <a:buSzPts val="1400"/>
              <a:buChar char="●"/>
              <a:defRPr>
                <a:uFillTx/>
              </a:defRPr>
            </a:lvl7pPr>
            <a:lvl8pPr marL="3657600" lvl="7" indent="-317500" algn="ctr" rtl="0">
              <a:spcBef>
                <a:spcPts val="1600"/>
              </a:spcBef>
              <a:spcAft>
                <a:spcPts val="0"/>
              </a:spcAft>
              <a:buSzPts val="1400"/>
              <a:buChar char="○"/>
              <a:defRPr>
                <a:uFillTx/>
              </a:defRPr>
            </a:lvl8pPr>
            <a:lvl9pPr marL="4114800" lvl="8" indent="-317500" algn="ctr" rtl="0">
              <a:spcBef>
                <a:spcPts val="1600"/>
              </a:spcBef>
              <a:spcAft>
                <a:spcPts val="1600"/>
              </a:spcAft>
              <a:buSzPts val="1400"/>
              <a:buChar char="■"/>
              <a:defRPr>
                <a:uFillTx/>
              </a:defRPr>
            </a:lvl9pPr>
          </a:lstStyle>
          <a:p>
            <a:endParaRPr/>
          </a:p>
        </p:txBody>
      </p:sp>
      <p:sp>
        <p:nvSpPr>
          <p:cNvPr id="65" name="Google Shape;65;p11"/>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rtl="0">
              <a:buNone/>
              <a:defRPr>
                <a:uFillTx/>
              </a:defRPr>
            </a:lvl1pPr>
            <a:lvl2pPr lvl="1" rtl="0">
              <a:buNone/>
              <a:defRPr>
                <a:uFillTx/>
              </a:defRPr>
            </a:lvl2pPr>
            <a:lvl3pPr lvl="2" rtl="0">
              <a:buNone/>
              <a:defRPr>
                <a:uFillTx/>
              </a:defRPr>
            </a:lvl3pPr>
            <a:lvl4pPr lvl="3" rtl="0">
              <a:buNone/>
              <a:defRPr>
                <a:uFillTx/>
              </a:defRPr>
            </a:lvl4pPr>
            <a:lvl5pPr lvl="4" rtl="0">
              <a:buNone/>
              <a:defRPr>
                <a:uFillTx/>
              </a:defRPr>
            </a:lvl5pPr>
            <a:lvl6pPr lvl="5" rtl="0">
              <a:buNone/>
              <a:defRPr>
                <a:uFillTx/>
              </a:defRPr>
            </a:lvl6pPr>
            <a:lvl7pPr lvl="6" rtl="0">
              <a:buNone/>
              <a:defRPr>
                <a:uFillTx/>
              </a:defRPr>
            </a:lvl7pPr>
            <a:lvl8pPr lvl="7" rtl="0">
              <a:buNone/>
              <a:defRPr>
                <a:uFillTx/>
              </a:defRPr>
            </a:lvl8pPr>
            <a:lvl9pPr lvl="8" rtl="0">
              <a:buNone/>
              <a:defRPr>
                <a:uFillTx/>
              </a:defRPr>
            </a:lvl9pPr>
          </a:lstStyle>
          <a:p>
            <a:pPr marL="0" lvl="0" indent="0" algn="r" rtl="0">
              <a:spcBef>
                <a:spcPts val="0"/>
              </a:spcBef>
              <a:spcAft>
                <a:spcPts val="0"/>
              </a:spcAft>
              <a:buNone/>
            </a:pPr>
            <a:fld id="{00000000-1234-1234-1234-123412341234}" type="slidenum">
              <a:rPr lang="en">
                <a:uFillTx/>
              </a:rPr>
              <a:t>‹#›</a:t>
            </a:fld>
            <a:endParaRPr>
              <a:uFillTx/>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66"/>
        <p:cNvGrpSpPr/>
        <p:nvPr/>
      </p:nvGrpSpPr>
      <p:grpSpPr>
        <a:xfrm>
          <a:off x="0" y="0"/>
          <a:ext cx="0" cy="0"/>
          <a:chOff x="0" y="0"/>
          <a:chExt cx="0" cy="0"/>
        </a:xfrm>
      </p:grpSpPr>
      <p:sp>
        <p:nvSpPr>
          <p:cNvPr id="67" name="Google Shape;67;p12"/>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rtl="0">
              <a:buNone/>
              <a:defRPr>
                <a:uFillTx/>
              </a:defRPr>
            </a:lvl1pPr>
            <a:lvl2pPr lvl="1" rtl="0">
              <a:buNone/>
              <a:defRPr>
                <a:uFillTx/>
              </a:defRPr>
            </a:lvl2pPr>
            <a:lvl3pPr lvl="2" rtl="0">
              <a:buNone/>
              <a:defRPr>
                <a:uFillTx/>
              </a:defRPr>
            </a:lvl3pPr>
            <a:lvl4pPr lvl="3" rtl="0">
              <a:buNone/>
              <a:defRPr>
                <a:uFillTx/>
              </a:defRPr>
            </a:lvl4pPr>
            <a:lvl5pPr lvl="4" rtl="0">
              <a:buNone/>
              <a:defRPr>
                <a:uFillTx/>
              </a:defRPr>
            </a:lvl5pPr>
            <a:lvl6pPr lvl="5" rtl="0">
              <a:buNone/>
              <a:defRPr>
                <a:uFillTx/>
              </a:defRPr>
            </a:lvl6pPr>
            <a:lvl7pPr lvl="6" rtl="0">
              <a:buNone/>
              <a:defRPr>
                <a:uFillTx/>
              </a:defRPr>
            </a:lvl7pPr>
            <a:lvl8pPr lvl="7" rtl="0">
              <a:buNone/>
              <a:defRPr>
                <a:uFillTx/>
              </a:defRPr>
            </a:lvl8pPr>
            <a:lvl9pPr lvl="8" rtl="0">
              <a:buNone/>
              <a:defRPr>
                <a:uFillTx/>
              </a:defRPr>
            </a:lvl9pPr>
          </a:lstStyle>
          <a:p>
            <a:pPr marL="0" lvl="0" indent="0" algn="r" rtl="0">
              <a:spcBef>
                <a:spcPts val="0"/>
              </a:spcBef>
              <a:spcAft>
                <a:spcPts val="0"/>
              </a:spcAft>
              <a:buNone/>
            </a:pPr>
            <a:fld id="{00000000-1234-1234-1234-123412341234}" type="slidenum">
              <a:rPr lang="en">
                <a:uFillTx/>
              </a:rPr>
              <a:t>‹#›</a:t>
            </a:fld>
            <a:endParaRPr>
              <a:uFillTx/>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AUTOLAYOUT">
    <p:bg>
      <p:bgPr>
        <a:solidFill>
          <a:srgbClr val="FFFFFF"/>
        </a:solidFill>
        <a:effectLst/>
      </p:bgPr>
    </p:bg>
    <p:spTree>
      <p:nvGrpSpPr>
        <p:cNvPr id="1" name="Shape 68"/>
        <p:cNvGrpSpPr/>
        <p:nvPr/>
      </p:nvGrpSpPr>
      <p:grpSpPr>
        <a:xfrm>
          <a:off x="0" y="0"/>
          <a:ext cx="0" cy="0"/>
          <a:chOff x="0" y="0"/>
          <a:chExt cx="0" cy="0"/>
        </a:xfrm>
      </p:grpSpPr>
      <p:sp>
        <p:nvSpPr>
          <p:cNvPr id="69" name="Google Shape;69;p13"/>
          <p:cNvSpPr>
            <a:spLocks/>
          </p:cNvSpPr>
          <p:nvPr/>
        </p:nvSpPr>
        <p:spPr>
          <a:xfrm>
            <a:off x="0" y="0"/>
            <a:ext cx="9144000" cy="51435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uFillTx/>
            </a:endParaRPr>
          </a:p>
        </p:txBody>
      </p:sp>
      <p:sp>
        <p:nvSpPr>
          <p:cNvPr id="70" name="Google Shape;70;p13"/>
          <p:cNvSpPr>
            <a:spLocks/>
          </p:cNvSpPr>
          <p:nvPr/>
        </p:nvSpPr>
        <p:spPr>
          <a:xfrm>
            <a:off x="813950" y="734375"/>
            <a:ext cx="8330100" cy="3091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uFillTx/>
            </a:endParaRPr>
          </a:p>
        </p:txBody>
      </p:sp>
      <p:sp>
        <p:nvSpPr>
          <p:cNvPr id="71" name="Google Shape;71;p13"/>
          <p:cNvSpPr txBox="1">
            <a:spLocks noGrp="1"/>
          </p:cNvSpPr>
          <p:nvPr>
            <p:ph type="ctrTitle"/>
          </p:nvPr>
        </p:nvSpPr>
        <p:spPr>
          <a:xfrm>
            <a:off x="1408050" y="1190375"/>
            <a:ext cx="6929100" cy="2179500"/>
          </a:xfrm>
          <a:prstGeom prst="rect">
            <a:avLst/>
          </a:prstGeom>
          <a:noFill/>
        </p:spPr>
        <p:txBody>
          <a:bodyPr spcFirstLastPara="1" wrap="square" lIns="91425" tIns="91425" rIns="91425" bIns="91425" anchor="t" anchorCtr="0"/>
          <a:lstStyle>
            <a:lvl1pPr lvl="0" algn="l">
              <a:lnSpc>
                <a:spcPct val="100000"/>
              </a:lnSpc>
              <a:spcBef>
                <a:spcPts val="0"/>
              </a:spcBef>
              <a:spcAft>
                <a:spcPts val="0"/>
              </a:spcAft>
              <a:buClr>
                <a:schemeClr val="lt1"/>
              </a:buClr>
              <a:buSzPts val="4000"/>
              <a:buNone/>
              <a:defRPr sz="4000" b="1">
                <a:solidFill>
                  <a:schemeClr val="lt1"/>
                </a:solidFill>
                <a:uFillTx/>
              </a:defRPr>
            </a:lvl1pPr>
            <a:lvl2pPr lvl="1" algn="l">
              <a:lnSpc>
                <a:spcPct val="100000"/>
              </a:lnSpc>
              <a:spcBef>
                <a:spcPts val="0"/>
              </a:spcBef>
              <a:spcAft>
                <a:spcPts val="0"/>
              </a:spcAft>
              <a:buClr>
                <a:schemeClr val="lt1"/>
              </a:buClr>
              <a:buSzPts val="4000"/>
              <a:buNone/>
              <a:defRPr sz="4000" b="1">
                <a:solidFill>
                  <a:schemeClr val="lt1"/>
                </a:solidFill>
                <a:uFillTx/>
              </a:defRPr>
            </a:lvl2pPr>
            <a:lvl3pPr lvl="2" algn="l">
              <a:lnSpc>
                <a:spcPct val="100000"/>
              </a:lnSpc>
              <a:spcBef>
                <a:spcPts val="0"/>
              </a:spcBef>
              <a:spcAft>
                <a:spcPts val="0"/>
              </a:spcAft>
              <a:buClr>
                <a:schemeClr val="lt1"/>
              </a:buClr>
              <a:buSzPts val="4000"/>
              <a:buNone/>
              <a:defRPr sz="4000" b="1">
                <a:solidFill>
                  <a:schemeClr val="lt1"/>
                </a:solidFill>
                <a:uFillTx/>
              </a:defRPr>
            </a:lvl3pPr>
            <a:lvl4pPr lvl="3" algn="l">
              <a:lnSpc>
                <a:spcPct val="100000"/>
              </a:lnSpc>
              <a:spcBef>
                <a:spcPts val="0"/>
              </a:spcBef>
              <a:spcAft>
                <a:spcPts val="0"/>
              </a:spcAft>
              <a:buClr>
                <a:schemeClr val="lt1"/>
              </a:buClr>
              <a:buSzPts val="4000"/>
              <a:buNone/>
              <a:defRPr sz="4000" b="1">
                <a:solidFill>
                  <a:schemeClr val="lt1"/>
                </a:solidFill>
                <a:uFillTx/>
              </a:defRPr>
            </a:lvl4pPr>
            <a:lvl5pPr lvl="4" algn="l">
              <a:lnSpc>
                <a:spcPct val="100000"/>
              </a:lnSpc>
              <a:spcBef>
                <a:spcPts val="0"/>
              </a:spcBef>
              <a:spcAft>
                <a:spcPts val="0"/>
              </a:spcAft>
              <a:buClr>
                <a:schemeClr val="lt1"/>
              </a:buClr>
              <a:buSzPts val="4000"/>
              <a:buNone/>
              <a:defRPr sz="4000" b="1">
                <a:solidFill>
                  <a:schemeClr val="lt1"/>
                </a:solidFill>
                <a:uFillTx/>
              </a:defRPr>
            </a:lvl5pPr>
            <a:lvl6pPr lvl="5" algn="l">
              <a:lnSpc>
                <a:spcPct val="100000"/>
              </a:lnSpc>
              <a:spcBef>
                <a:spcPts val="0"/>
              </a:spcBef>
              <a:spcAft>
                <a:spcPts val="0"/>
              </a:spcAft>
              <a:buClr>
                <a:schemeClr val="lt1"/>
              </a:buClr>
              <a:buSzPts val="4000"/>
              <a:buNone/>
              <a:defRPr sz="4000" b="1">
                <a:solidFill>
                  <a:schemeClr val="lt1"/>
                </a:solidFill>
                <a:uFillTx/>
              </a:defRPr>
            </a:lvl6pPr>
            <a:lvl7pPr lvl="6" algn="l">
              <a:lnSpc>
                <a:spcPct val="100000"/>
              </a:lnSpc>
              <a:spcBef>
                <a:spcPts val="0"/>
              </a:spcBef>
              <a:spcAft>
                <a:spcPts val="0"/>
              </a:spcAft>
              <a:buClr>
                <a:schemeClr val="lt1"/>
              </a:buClr>
              <a:buSzPts val="4000"/>
              <a:buNone/>
              <a:defRPr sz="4000" b="1">
                <a:solidFill>
                  <a:schemeClr val="lt1"/>
                </a:solidFill>
                <a:uFillTx/>
              </a:defRPr>
            </a:lvl7pPr>
            <a:lvl8pPr lvl="7" algn="l">
              <a:lnSpc>
                <a:spcPct val="100000"/>
              </a:lnSpc>
              <a:spcBef>
                <a:spcPts val="0"/>
              </a:spcBef>
              <a:spcAft>
                <a:spcPts val="0"/>
              </a:spcAft>
              <a:buClr>
                <a:schemeClr val="lt1"/>
              </a:buClr>
              <a:buSzPts val="4000"/>
              <a:buNone/>
              <a:defRPr sz="4000" b="1">
                <a:solidFill>
                  <a:schemeClr val="lt1"/>
                </a:solidFill>
                <a:uFillTx/>
              </a:defRPr>
            </a:lvl8pPr>
            <a:lvl9pPr lvl="8" algn="l">
              <a:lnSpc>
                <a:spcPct val="100000"/>
              </a:lnSpc>
              <a:spcBef>
                <a:spcPts val="0"/>
              </a:spcBef>
              <a:spcAft>
                <a:spcPts val="0"/>
              </a:spcAft>
              <a:buClr>
                <a:schemeClr val="lt1"/>
              </a:buClr>
              <a:buSzPts val="4000"/>
              <a:buNone/>
              <a:defRPr sz="4000" b="1">
                <a:solidFill>
                  <a:schemeClr val="lt1"/>
                </a:solidFill>
                <a:uFillTx/>
              </a:defRPr>
            </a:lvl9pPr>
          </a:lstStyle>
          <a:p>
            <a:endParaRPr/>
          </a:p>
        </p:txBody>
      </p:sp>
      <p:sp>
        <p:nvSpPr>
          <p:cNvPr id="72" name="Google Shape;72;p13"/>
          <p:cNvSpPr txBox="1">
            <a:spLocks noGrp="1"/>
          </p:cNvSpPr>
          <p:nvPr>
            <p:ph type="subTitle" idx="1"/>
          </p:nvPr>
        </p:nvSpPr>
        <p:spPr>
          <a:xfrm>
            <a:off x="1397650" y="4064975"/>
            <a:ext cx="4804500" cy="645000"/>
          </a:xfrm>
          <a:prstGeom prst="rect">
            <a:avLst/>
          </a:prstGeom>
          <a:noFill/>
        </p:spPr>
        <p:txBody>
          <a:bodyPr spcFirstLastPara="1" wrap="square" lIns="91425" tIns="91425" rIns="91425" bIns="91425" anchor="t" anchorCtr="0"/>
          <a:lstStyle>
            <a:lvl1pPr lvl="0" algn="l">
              <a:lnSpc>
                <a:spcPct val="100000"/>
              </a:lnSpc>
              <a:spcBef>
                <a:spcPts val="0"/>
              </a:spcBef>
              <a:spcAft>
                <a:spcPts val="0"/>
              </a:spcAft>
              <a:buClr>
                <a:schemeClr val="dk1"/>
              </a:buClr>
              <a:buSzPts val="1800"/>
              <a:buNone/>
              <a:defRPr sz="1800">
                <a:solidFill>
                  <a:schemeClr val="dk1"/>
                </a:solidFill>
                <a:uFillTx/>
              </a:defRPr>
            </a:lvl1pPr>
            <a:lvl2pPr lvl="1" algn="l">
              <a:lnSpc>
                <a:spcPct val="100000"/>
              </a:lnSpc>
              <a:spcBef>
                <a:spcPts val="0"/>
              </a:spcBef>
              <a:spcAft>
                <a:spcPts val="0"/>
              </a:spcAft>
              <a:buClr>
                <a:schemeClr val="dk1"/>
              </a:buClr>
              <a:buSzPts val="1800"/>
              <a:buNone/>
              <a:defRPr sz="1800">
                <a:solidFill>
                  <a:schemeClr val="dk1"/>
                </a:solidFill>
                <a:uFillTx/>
              </a:defRPr>
            </a:lvl2pPr>
            <a:lvl3pPr lvl="2" algn="l">
              <a:lnSpc>
                <a:spcPct val="100000"/>
              </a:lnSpc>
              <a:spcBef>
                <a:spcPts val="0"/>
              </a:spcBef>
              <a:spcAft>
                <a:spcPts val="0"/>
              </a:spcAft>
              <a:buClr>
                <a:schemeClr val="dk1"/>
              </a:buClr>
              <a:buSzPts val="1800"/>
              <a:buNone/>
              <a:defRPr sz="1800">
                <a:solidFill>
                  <a:schemeClr val="dk1"/>
                </a:solidFill>
                <a:uFillTx/>
              </a:defRPr>
            </a:lvl3pPr>
            <a:lvl4pPr lvl="3" algn="l">
              <a:lnSpc>
                <a:spcPct val="100000"/>
              </a:lnSpc>
              <a:spcBef>
                <a:spcPts val="0"/>
              </a:spcBef>
              <a:spcAft>
                <a:spcPts val="0"/>
              </a:spcAft>
              <a:buClr>
                <a:schemeClr val="dk1"/>
              </a:buClr>
              <a:buSzPts val="1800"/>
              <a:buNone/>
              <a:defRPr sz="1800">
                <a:solidFill>
                  <a:schemeClr val="dk1"/>
                </a:solidFill>
                <a:uFillTx/>
              </a:defRPr>
            </a:lvl4pPr>
            <a:lvl5pPr lvl="4" algn="l">
              <a:lnSpc>
                <a:spcPct val="100000"/>
              </a:lnSpc>
              <a:spcBef>
                <a:spcPts val="0"/>
              </a:spcBef>
              <a:spcAft>
                <a:spcPts val="0"/>
              </a:spcAft>
              <a:buClr>
                <a:schemeClr val="dk1"/>
              </a:buClr>
              <a:buSzPts val="1800"/>
              <a:buNone/>
              <a:defRPr sz="1800">
                <a:solidFill>
                  <a:schemeClr val="dk1"/>
                </a:solidFill>
                <a:uFillTx/>
              </a:defRPr>
            </a:lvl5pPr>
            <a:lvl6pPr lvl="5" algn="l">
              <a:lnSpc>
                <a:spcPct val="100000"/>
              </a:lnSpc>
              <a:spcBef>
                <a:spcPts val="0"/>
              </a:spcBef>
              <a:spcAft>
                <a:spcPts val="0"/>
              </a:spcAft>
              <a:buClr>
                <a:schemeClr val="dk1"/>
              </a:buClr>
              <a:buSzPts val="1800"/>
              <a:buNone/>
              <a:defRPr sz="1800">
                <a:solidFill>
                  <a:schemeClr val="dk1"/>
                </a:solidFill>
                <a:uFillTx/>
              </a:defRPr>
            </a:lvl6pPr>
            <a:lvl7pPr lvl="6" algn="l">
              <a:lnSpc>
                <a:spcPct val="100000"/>
              </a:lnSpc>
              <a:spcBef>
                <a:spcPts val="0"/>
              </a:spcBef>
              <a:spcAft>
                <a:spcPts val="0"/>
              </a:spcAft>
              <a:buClr>
                <a:schemeClr val="dk1"/>
              </a:buClr>
              <a:buSzPts val="1800"/>
              <a:buNone/>
              <a:defRPr sz="1800">
                <a:solidFill>
                  <a:schemeClr val="dk1"/>
                </a:solidFill>
                <a:uFillTx/>
              </a:defRPr>
            </a:lvl7pPr>
            <a:lvl8pPr lvl="7" algn="l">
              <a:lnSpc>
                <a:spcPct val="100000"/>
              </a:lnSpc>
              <a:spcBef>
                <a:spcPts val="0"/>
              </a:spcBef>
              <a:spcAft>
                <a:spcPts val="0"/>
              </a:spcAft>
              <a:buClr>
                <a:schemeClr val="dk1"/>
              </a:buClr>
              <a:buSzPts val="1800"/>
              <a:buNone/>
              <a:defRPr sz="1800">
                <a:solidFill>
                  <a:schemeClr val="dk1"/>
                </a:solidFill>
                <a:uFillTx/>
              </a:defRPr>
            </a:lvl8pPr>
            <a:lvl9pPr lvl="8" algn="l">
              <a:lnSpc>
                <a:spcPct val="100000"/>
              </a:lnSpc>
              <a:spcBef>
                <a:spcPts val="0"/>
              </a:spcBef>
              <a:spcAft>
                <a:spcPts val="0"/>
              </a:spcAft>
              <a:buClr>
                <a:schemeClr val="dk1"/>
              </a:buClr>
              <a:buSzPts val="1800"/>
              <a:buNone/>
              <a:defRPr sz="1800">
                <a:solidFill>
                  <a:schemeClr val="dk1"/>
                </a:solidFill>
                <a:uFillTx/>
              </a:defRPr>
            </a:lvl9pPr>
          </a:lstStyle>
          <a:p>
            <a:endParaRPr/>
          </a:p>
        </p:txBody>
      </p:sp>
      <p:sp>
        <p:nvSpPr>
          <p:cNvPr id="73" name="Google Shape;73;p13"/>
          <p:cNvSpPr txBox="1">
            <a:spLocks noGrp="1"/>
          </p:cNvSpPr>
          <p:nvPr>
            <p:ph type="sldNum" idx="12"/>
          </p:nvPr>
        </p:nvSpPr>
        <p:spPr>
          <a:xfrm>
            <a:off x="8472458" y="4663217"/>
            <a:ext cx="548700" cy="393600"/>
          </a:xfrm>
          <a:prstGeom prst="rect">
            <a:avLst/>
          </a:prstGeom>
          <a:noFill/>
        </p:spPr>
        <p:txBody>
          <a:bodyPr spcFirstLastPara="1" wrap="square" lIns="91425" tIns="91425" rIns="91425" bIns="91425" anchor="ctr" anchorCtr="0">
            <a:noAutofit/>
          </a:bodyPr>
          <a:lstStyle>
            <a:lvl1pPr lvl="0" algn="r">
              <a:lnSpc>
                <a:spcPct val="100000"/>
              </a:lnSpc>
              <a:spcAft>
                <a:spcPts val="0"/>
              </a:spcAft>
              <a:buNone/>
              <a:defRPr sz="1000">
                <a:solidFill>
                  <a:schemeClr val="dk1"/>
                </a:solidFill>
                <a:uFillTx/>
              </a:defRPr>
            </a:lvl1pPr>
            <a:lvl2pPr lvl="1" algn="r">
              <a:lnSpc>
                <a:spcPct val="100000"/>
              </a:lnSpc>
              <a:spcAft>
                <a:spcPts val="0"/>
              </a:spcAft>
              <a:buNone/>
              <a:defRPr sz="1000">
                <a:solidFill>
                  <a:schemeClr val="dk1"/>
                </a:solidFill>
                <a:uFillTx/>
              </a:defRPr>
            </a:lvl2pPr>
            <a:lvl3pPr lvl="2" algn="r">
              <a:lnSpc>
                <a:spcPct val="100000"/>
              </a:lnSpc>
              <a:spcAft>
                <a:spcPts val="0"/>
              </a:spcAft>
              <a:buNone/>
              <a:defRPr sz="1000">
                <a:solidFill>
                  <a:schemeClr val="dk1"/>
                </a:solidFill>
                <a:uFillTx/>
              </a:defRPr>
            </a:lvl3pPr>
            <a:lvl4pPr lvl="3" algn="r">
              <a:lnSpc>
                <a:spcPct val="100000"/>
              </a:lnSpc>
              <a:spcAft>
                <a:spcPts val="0"/>
              </a:spcAft>
              <a:buNone/>
              <a:defRPr sz="1000">
                <a:solidFill>
                  <a:schemeClr val="dk1"/>
                </a:solidFill>
                <a:uFillTx/>
              </a:defRPr>
            </a:lvl4pPr>
            <a:lvl5pPr lvl="4" algn="r">
              <a:lnSpc>
                <a:spcPct val="100000"/>
              </a:lnSpc>
              <a:spcAft>
                <a:spcPts val="0"/>
              </a:spcAft>
              <a:buNone/>
              <a:defRPr sz="1000">
                <a:solidFill>
                  <a:schemeClr val="dk1"/>
                </a:solidFill>
                <a:uFillTx/>
              </a:defRPr>
            </a:lvl5pPr>
            <a:lvl6pPr lvl="5" algn="r">
              <a:lnSpc>
                <a:spcPct val="100000"/>
              </a:lnSpc>
              <a:spcAft>
                <a:spcPts val="0"/>
              </a:spcAft>
              <a:buNone/>
              <a:defRPr sz="1000">
                <a:solidFill>
                  <a:schemeClr val="dk1"/>
                </a:solidFill>
                <a:uFillTx/>
              </a:defRPr>
            </a:lvl6pPr>
            <a:lvl7pPr lvl="6" algn="r">
              <a:lnSpc>
                <a:spcPct val="100000"/>
              </a:lnSpc>
              <a:spcAft>
                <a:spcPts val="0"/>
              </a:spcAft>
              <a:buNone/>
              <a:defRPr sz="1000">
                <a:solidFill>
                  <a:schemeClr val="dk1"/>
                </a:solidFill>
                <a:uFillTx/>
              </a:defRPr>
            </a:lvl7pPr>
            <a:lvl8pPr lvl="7" algn="r">
              <a:lnSpc>
                <a:spcPct val="100000"/>
              </a:lnSpc>
              <a:spcAft>
                <a:spcPts val="0"/>
              </a:spcAft>
              <a:buNone/>
              <a:defRPr sz="1000">
                <a:solidFill>
                  <a:schemeClr val="dk1"/>
                </a:solidFill>
                <a:uFillTx/>
              </a:defRPr>
            </a:lvl8pPr>
            <a:lvl9pPr lvl="8" algn="r">
              <a:lnSpc>
                <a:spcPct val="100000"/>
              </a:lnSpc>
              <a:spcAft>
                <a:spcPts val="0"/>
              </a:spcAft>
              <a:buNone/>
              <a:defRPr sz="1000">
                <a:solidFill>
                  <a:schemeClr val="dk1"/>
                </a:solidFill>
                <a:uFillTx/>
              </a:defRPr>
            </a:lvl9pPr>
          </a:lstStyle>
          <a:p>
            <a:pPr marL="0" lvl="0" indent="0" algn="r" rtl="0">
              <a:spcBef>
                <a:spcPts val="0"/>
              </a:spcBef>
              <a:spcAft>
                <a:spcPts val="0"/>
              </a:spcAft>
              <a:buNone/>
            </a:pPr>
            <a:fld id="{00000000-1234-1234-1234-123412341234}" type="slidenum">
              <a:rPr lang="en">
                <a:uFillTx/>
              </a:rPr>
              <a:t>‹#›</a:t>
            </a:fld>
            <a:endParaRPr>
              <a:uFillTx/>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_HEADER">
    <p:bg>
      <p:bgPr>
        <a:solidFill>
          <a:schemeClr val="dk1"/>
        </a:solidFill>
        <a:effectLst/>
      </p:bgPr>
    </p:bg>
    <p:spTree>
      <p:nvGrpSpPr>
        <p:cNvPr id="1" name="Shape 16"/>
        <p:cNvGrpSpPr/>
        <p:nvPr/>
      </p:nvGrpSpPr>
      <p:grpSpPr>
        <a:xfrm>
          <a:off x="0" y="0"/>
          <a:ext cx="0" cy="0"/>
          <a:chOff x="0" y="0"/>
          <a:chExt cx="0" cy="0"/>
        </a:xfrm>
      </p:grpSpPr>
      <p:cxnSp>
        <p:nvCxnSpPr>
          <p:cNvPr id="17" name="Google Shape;17;p3"/>
          <p:cNvCxnSpPr/>
          <p:nvPr/>
        </p:nvCxnSpPr>
        <p:spPr>
          <a:xfrm>
            <a:off x="425200" y="415650"/>
            <a:ext cx="8296800" cy="0"/>
          </a:xfrm>
          <a:prstGeom prst="straightConnector1">
            <a:avLst/>
          </a:prstGeom>
          <a:noFill/>
          <a:ln w="38100" cap="flat" cmpd="sng">
            <a:solidFill>
              <a:schemeClr val="lt1"/>
            </a:solidFill>
            <a:prstDash val="solid"/>
            <a:round/>
            <a:headEnd type="none" w="sm" len="sm"/>
            <a:tailEnd type="none" w="sm" len="sm"/>
          </a:ln>
        </p:spPr>
      </p:cxnSp>
      <p:cxnSp>
        <p:nvCxnSpPr>
          <p:cNvPr id="18" name="Google Shape;18;p3"/>
          <p:cNvCxnSpPr/>
          <p:nvPr/>
        </p:nvCxnSpPr>
        <p:spPr>
          <a:xfrm>
            <a:off x="425200" y="4740000"/>
            <a:ext cx="8296800" cy="0"/>
          </a:xfrm>
          <a:prstGeom prst="straightConnector1">
            <a:avLst/>
          </a:prstGeom>
          <a:noFill/>
          <a:ln w="19050" cap="flat" cmpd="sng">
            <a:solidFill>
              <a:schemeClr val="lt1"/>
            </a:solidFill>
            <a:prstDash val="solid"/>
            <a:round/>
            <a:headEnd type="none" w="sm" len="sm"/>
            <a:tailEnd type="none" w="sm" len="sm"/>
          </a:ln>
        </p:spPr>
      </p:cxnSp>
      <p:sp>
        <p:nvSpPr>
          <p:cNvPr id="19" name="Google Shape;19;p3"/>
          <p:cNvSpPr txBox="1">
            <a:spLocks noGrp="1"/>
          </p:cNvSpPr>
          <p:nvPr>
            <p:ph type="title"/>
          </p:nvPr>
        </p:nvSpPr>
        <p:spPr>
          <a:xfrm>
            <a:off x="406425" y="1806825"/>
            <a:ext cx="8296800" cy="1542000"/>
          </a:xfrm>
          <a:prstGeom prst="rect">
            <a:avLst/>
          </a:prstGeom>
        </p:spPr>
        <p:txBody>
          <a:bodyPr spcFirstLastPara="1" wrap="square" lIns="91425" tIns="91425" rIns="91425" bIns="91425" anchor="ctr" anchorCtr="0"/>
          <a:lstStyle>
            <a:lvl1pPr lvl="0" algn="ctr" rtl="0">
              <a:spcBef>
                <a:spcPts val="0"/>
              </a:spcBef>
              <a:spcAft>
                <a:spcPts val="0"/>
              </a:spcAft>
              <a:buClr>
                <a:schemeClr val="lt1"/>
              </a:buClr>
              <a:buSzPts val="4800"/>
              <a:buNone/>
              <a:defRPr sz="4800">
                <a:solidFill>
                  <a:schemeClr val="lt1"/>
                </a:solidFill>
                <a:uFillTx/>
              </a:defRPr>
            </a:lvl1pPr>
            <a:lvl2pPr lvl="1" algn="ctr" rtl="0">
              <a:spcBef>
                <a:spcPts val="0"/>
              </a:spcBef>
              <a:spcAft>
                <a:spcPts val="0"/>
              </a:spcAft>
              <a:buClr>
                <a:schemeClr val="lt1"/>
              </a:buClr>
              <a:buSzPts val="4800"/>
              <a:buNone/>
              <a:defRPr sz="4800">
                <a:solidFill>
                  <a:schemeClr val="lt1"/>
                </a:solidFill>
                <a:uFillTx/>
              </a:defRPr>
            </a:lvl2pPr>
            <a:lvl3pPr lvl="2" algn="ctr" rtl="0">
              <a:spcBef>
                <a:spcPts val="0"/>
              </a:spcBef>
              <a:spcAft>
                <a:spcPts val="0"/>
              </a:spcAft>
              <a:buClr>
                <a:schemeClr val="lt1"/>
              </a:buClr>
              <a:buSzPts val="4800"/>
              <a:buNone/>
              <a:defRPr sz="4800">
                <a:solidFill>
                  <a:schemeClr val="lt1"/>
                </a:solidFill>
                <a:uFillTx/>
              </a:defRPr>
            </a:lvl3pPr>
            <a:lvl4pPr lvl="3" algn="ctr" rtl="0">
              <a:spcBef>
                <a:spcPts val="0"/>
              </a:spcBef>
              <a:spcAft>
                <a:spcPts val="0"/>
              </a:spcAft>
              <a:buClr>
                <a:schemeClr val="lt1"/>
              </a:buClr>
              <a:buSzPts val="4800"/>
              <a:buNone/>
              <a:defRPr sz="4800">
                <a:solidFill>
                  <a:schemeClr val="lt1"/>
                </a:solidFill>
                <a:uFillTx/>
              </a:defRPr>
            </a:lvl4pPr>
            <a:lvl5pPr lvl="4" algn="ctr" rtl="0">
              <a:spcBef>
                <a:spcPts val="0"/>
              </a:spcBef>
              <a:spcAft>
                <a:spcPts val="0"/>
              </a:spcAft>
              <a:buClr>
                <a:schemeClr val="lt1"/>
              </a:buClr>
              <a:buSzPts val="4800"/>
              <a:buNone/>
              <a:defRPr sz="4800">
                <a:solidFill>
                  <a:schemeClr val="lt1"/>
                </a:solidFill>
                <a:uFillTx/>
              </a:defRPr>
            </a:lvl5pPr>
            <a:lvl6pPr lvl="5" algn="ctr" rtl="0">
              <a:spcBef>
                <a:spcPts val="0"/>
              </a:spcBef>
              <a:spcAft>
                <a:spcPts val="0"/>
              </a:spcAft>
              <a:buClr>
                <a:schemeClr val="lt1"/>
              </a:buClr>
              <a:buSzPts val="4800"/>
              <a:buNone/>
              <a:defRPr sz="4800">
                <a:solidFill>
                  <a:schemeClr val="lt1"/>
                </a:solidFill>
                <a:uFillTx/>
              </a:defRPr>
            </a:lvl6pPr>
            <a:lvl7pPr lvl="6" algn="ctr" rtl="0">
              <a:spcBef>
                <a:spcPts val="0"/>
              </a:spcBef>
              <a:spcAft>
                <a:spcPts val="0"/>
              </a:spcAft>
              <a:buClr>
                <a:schemeClr val="lt1"/>
              </a:buClr>
              <a:buSzPts val="4800"/>
              <a:buNone/>
              <a:defRPr sz="4800">
                <a:solidFill>
                  <a:schemeClr val="lt1"/>
                </a:solidFill>
                <a:uFillTx/>
              </a:defRPr>
            </a:lvl7pPr>
            <a:lvl8pPr lvl="7" algn="ctr" rtl="0">
              <a:spcBef>
                <a:spcPts val="0"/>
              </a:spcBef>
              <a:spcAft>
                <a:spcPts val="0"/>
              </a:spcAft>
              <a:buClr>
                <a:schemeClr val="lt1"/>
              </a:buClr>
              <a:buSzPts val="4800"/>
              <a:buNone/>
              <a:defRPr sz="4800">
                <a:solidFill>
                  <a:schemeClr val="lt1"/>
                </a:solidFill>
                <a:uFillTx/>
              </a:defRPr>
            </a:lvl8pPr>
            <a:lvl9pPr lvl="8" algn="ctr" rtl="0">
              <a:spcBef>
                <a:spcPts val="0"/>
              </a:spcBef>
              <a:spcAft>
                <a:spcPts val="0"/>
              </a:spcAft>
              <a:buClr>
                <a:schemeClr val="lt1"/>
              </a:buClr>
              <a:buSzPts val="4800"/>
              <a:buNone/>
              <a:defRPr sz="4800">
                <a:solidFill>
                  <a:schemeClr val="lt1"/>
                </a:solidFill>
                <a:uFillTx/>
              </a:defRPr>
            </a:lvl9pPr>
          </a:lstStyle>
          <a:p>
            <a:endParaRPr/>
          </a:p>
        </p:txBody>
      </p:sp>
      <p:sp>
        <p:nvSpPr>
          <p:cNvPr id="20" name="Google Shape;20;p3"/>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rtl="0">
              <a:buNone/>
              <a:defRPr>
                <a:solidFill>
                  <a:schemeClr val="lt1"/>
                </a:solidFill>
                <a:uFillTx/>
              </a:defRPr>
            </a:lvl1pPr>
            <a:lvl2pPr lvl="1" rtl="0">
              <a:buNone/>
              <a:defRPr>
                <a:solidFill>
                  <a:schemeClr val="lt1"/>
                </a:solidFill>
                <a:uFillTx/>
              </a:defRPr>
            </a:lvl2pPr>
            <a:lvl3pPr lvl="2" rtl="0">
              <a:buNone/>
              <a:defRPr>
                <a:solidFill>
                  <a:schemeClr val="lt1"/>
                </a:solidFill>
                <a:uFillTx/>
              </a:defRPr>
            </a:lvl3pPr>
            <a:lvl4pPr lvl="3" rtl="0">
              <a:buNone/>
              <a:defRPr>
                <a:solidFill>
                  <a:schemeClr val="lt1"/>
                </a:solidFill>
                <a:uFillTx/>
              </a:defRPr>
            </a:lvl4pPr>
            <a:lvl5pPr lvl="4" rtl="0">
              <a:buNone/>
              <a:defRPr>
                <a:solidFill>
                  <a:schemeClr val="lt1"/>
                </a:solidFill>
                <a:uFillTx/>
              </a:defRPr>
            </a:lvl5pPr>
            <a:lvl6pPr lvl="5" rtl="0">
              <a:buNone/>
              <a:defRPr>
                <a:solidFill>
                  <a:schemeClr val="lt1"/>
                </a:solidFill>
                <a:uFillTx/>
              </a:defRPr>
            </a:lvl6pPr>
            <a:lvl7pPr lvl="6" rtl="0">
              <a:buNone/>
              <a:defRPr>
                <a:solidFill>
                  <a:schemeClr val="lt1"/>
                </a:solidFill>
                <a:uFillTx/>
              </a:defRPr>
            </a:lvl7pPr>
            <a:lvl8pPr lvl="7" rtl="0">
              <a:buNone/>
              <a:defRPr>
                <a:solidFill>
                  <a:schemeClr val="lt1"/>
                </a:solidFill>
                <a:uFillTx/>
              </a:defRPr>
            </a:lvl8pPr>
            <a:lvl9pPr lvl="8" rtl="0">
              <a:buNone/>
              <a:defRPr>
                <a:solidFill>
                  <a:schemeClr val="lt1"/>
                </a:solidFill>
                <a:uFillTx/>
              </a:defRPr>
            </a:lvl9pPr>
          </a:lstStyle>
          <a:p>
            <a:pPr marL="0" lvl="0" indent="0" algn="r" rtl="0">
              <a:spcBef>
                <a:spcPts val="0"/>
              </a:spcBef>
              <a:spcAft>
                <a:spcPts val="0"/>
              </a:spcAft>
              <a:buNone/>
            </a:pPr>
            <a:fld id="{00000000-1234-1234-1234-123412341234}" type="slidenum">
              <a:rPr lang="en">
                <a:uFillTx/>
              </a:rPr>
              <a:t>‹#›</a:t>
            </a:fld>
            <a:endParaRPr>
              <a:uFillTx/>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_AND_BODY">
    <p:spTree>
      <p:nvGrpSpPr>
        <p:cNvPr id="1" name="Shape 21"/>
        <p:cNvGrpSpPr/>
        <p:nvPr/>
      </p:nvGrpSpPr>
      <p:grpSpPr>
        <a:xfrm>
          <a:off x="0" y="0"/>
          <a:ext cx="0" cy="0"/>
          <a:chOff x="0" y="0"/>
          <a:chExt cx="0" cy="0"/>
        </a:xfrm>
      </p:grpSpPr>
      <p:cxnSp>
        <p:nvCxnSpPr>
          <p:cNvPr id="22" name="Google Shape;22;p4"/>
          <p:cNvCxnSpPr/>
          <p:nvPr/>
        </p:nvCxnSpPr>
        <p:spPr>
          <a:xfrm>
            <a:off x="2477724" y="415650"/>
            <a:ext cx="6244200" cy="0"/>
          </a:xfrm>
          <a:prstGeom prst="straightConnector1">
            <a:avLst/>
          </a:prstGeom>
          <a:noFill/>
          <a:ln w="38100" cap="flat" cmpd="sng">
            <a:solidFill>
              <a:schemeClr val="dk2"/>
            </a:solidFill>
            <a:prstDash val="solid"/>
            <a:round/>
            <a:headEnd type="none" w="sm" len="sm"/>
            <a:tailEnd type="none" w="sm" len="sm"/>
          </a:ln>
        </p:spPr>
      </p:cxnSp>
      <p:cxnSp>
        <p:nvCxnSpPr>
          <p:cNvPr id="23" name="Google Shape;23;p4"/>
          <p:cNvCxnSpPr/>
          <p:nvPr/>
        </p:nvCxnSpPr>
        <p:spPr>
          <a:xfrm>
            <a:off x="2477724" y="4740000"/>
            <a:ext cx="6244200" cy="0"/>
          </a:xfrm>
          <a:prstGeom prst="straightConnector1">
            <a:avLst/>
          </a:prstGeom>
          <a:noFill/>
          <a:ln w="19050" cap="flat" cmpd="sng">
            <a:solidFill>
              <a:schemeClr val="dk2"/>
            </a:solidFill>
            <a:prstDash val="solid"/>
            <a:round/>
            <a:headEnd type="none" w="sm" len="sm"/>
            <a:tailEnd type="none" w="sm" len="sm"/>
          </a:ln>
        </p:spPr>
      </p:cxnSp>
      <p:cxnSp>
        <p:nvCxnSpPr>
          <p:cNvPr id="24" name="Google Shape;24;p4"/>
          <p:cNvCxnSpPr/>
          <p:nvPr/>
        </p:nvCxnSpPr>
        <p:spPr>
          <a:xfrm>
            <a:off x="425198" y="415650"/>
            <a:ext cx="183300" cy="0"/>
          </a:xfrm>
          <a:prstGeom prst="straightConnector1">
            <a:avLst/>
          </a:prstGeom>
          <a:noFill/>
          <a:ln w="19050" cap="flat" cmpd="sng">
            <a:solidFill>
              <a:schemeClr val="dk2"/>
            </a:solidFill>
            <a:prstDash val="solid"/>
            <a:round/>
            <a:headEnd type="none" w="sm" len="sm"/>
            <a:tailEnd type="none" w="sm" len="sm"/>
          </a:ln>
        </p:spPr>
      </p:cxnSp>
      <p:sp>
        <p:nvSpPr>
          <p:cNvPr id="25" name="Google Shape;25;p4"/>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lstStyle>
            <a:lvl1pPr lvl="0" rtl="0">
              <a:spcBef>
                <a:spcPts val="0"/>
              </a:spcBef>
              <a:spcAft>
                <a:spcPts val="0"/>
              </a:spcAft>
              <a:buSzPts val="3000"/>
              <a:buNone/>
              <a:defRPr>
                <a:uFillTx/>
              </a:defRPr>
            </a:lvl1pPr>
            <a:lvl2pPr lvl="1" rtl="0">
              <a:spcBef>
                <a:spcPts val="0"/>
              </a:spcBef>
              <a:spcAft>
                <a:spcPts val="0"/>
              </a:spcAft>
              <a:buSzPts val="3000"/>
              <a:buNone/>
              <a:defRPr>
                <a:uFillTx/>
              </a:defRPr>
            </a:lvl2pPr>
            <a:lvl3pPr lvl="2" rtl="0">
              <a:spcBef>
                <a:spcPts val="0"/>
              </a:spcBef>
              <a:spcAft>
                <a:spcPts val="0"/>
              </a:spcAft>
              <a:buSzPts val="3000"/>
              <a:buNone/>
              <a:defRPr>
                <a:uFillTx/>
              </a:defRPr>
            </a:lvl3pPr>
            <a:lvl4pPr lvl="3" rtl="0">
              <a:spcBef>
                <a:spcPts val="0"/>
              </a:spcBef>
              <a:spcAft>
                <a:spcPts val="0"/>
              </a:spcAft>
              <a:buSzPts val="3000"/>
              <a:buNone/>
              <a:defRPr>
                <a:uFillTx/>
              </a:defRPr>
            </a:lvl4pPr>
            <a:lvl5pPr lvl="4" rtl="0">
              <a:spcBef>
                <a:spcPts val="0"/>
              </a:spcBef>
              <a:spcAft>
                <a:spcPts val="0"/>
              </a:spcAft>
              <a:buSzPts val="3000"/>
              <a:buNone/>
              <a:defRPr>
                <a:uFillTx/>
              </a:defRPr>
            </a:lvl5pPr>
            <a:lvl6pPr lvl="5" rtl="0">
              <a:spcBef>
                <a:spcPts val="0"/>
              </a:spcBef>
              <a:spcAft>
                <a:spcPts val="0"/>
              </a:spcAft>
              <a:buSzPts val="3000"/>
              <a:buNone/>
              <a:defRPr>
                <a:uFillTx/>
              </a:defRPr>
            </a:lvl6pPr>
            <a:lvl7pPr lvl="6" rtl="0">
              <a:spcBef>
                <a:spcPts val="0"/>
              </a:spcBef>
              <a:spcAft>
                <a:spcPts val="0"/>
              </a:spcAft>
              <a:buSzPts val="3000"/>
              <a:buNone/>
              <a:defRPr>
                <a:uFillTx/>
              </a:defRPr>
            </a:lvl7pPr>
            <a:lvl8pPr lvl="7" rtl="0">
              <a:spcBef>
                <a:spcPts val="0"/>
              </a:spcBef>
              <a:spcAft>
                <a:spcPts val="0"/>
              </a:spcAft>
              <a:buSzPts val="3000"/>
              <a:buNone/>
              <a:defRPr>
                <a:uFillTx/>
              </a:defRPr>
            </a:lvl8pPr>
            <a:lvl9pPr lvl="8" rtl="0">
              <a:spcBef>
                <a:spcPts val="0"/>
              </a:spcBef>
              <a:spcAft>
                <a:spcPts val="0"/>
              </a:spcAft>
              <a:buSzPts val="3000"/>
              <a:buNone/>
              <a:defRPr>
                <a:uFillTx/>
              </a:defRPr>
            </a:lvl9pPr>
          </a:lstStyle>
          <a:p>
            <a:endParaRPr/>
          </a:p>
        </p:txBody>
      </p:sp>
      <p:sp>
        <p:nvSpPr>
          <p:cNvPr id="26" name="Google Shape;26;p4"/>
          <p:cNvSpPr txBox="1">
            <a:spLocks noGrp="1"/>
          </p:cNvSpPr>
          <p:nvPr>
            <p:ph type="body" idx="1"/>
          </p:nvPr>
        </p:nvSpPr>
        <p:spPr>
          <a:xfrm>
            <a:off x="2410112" y="1595776"/>
            <a:ext cx="6321600" cy="3002400"/>
          </a:xfrm>
          <a:prstGeom prst="rect">
            <a:avLst/>
          </a:prstGeom>
        </p:spPr>
        <p:txBody>
          <a:bodyPr spcFirstLastPara="1" wrap="square" lIns="91425" tIns="91425" rIns="91425" bIns="91425" anchor="t" anchorCtr="0"/>
          <a:lstStyle>
            <a:lvl1pPr marL="457200" lvl="0" indent="-342900" rtl="0">
              <a:spcBef>
                <a:spcPts val="0"/>
              </a:spcBef>
              <a:spcAft>
                <a:spcPts val="0"/>
              </a:spcAft>
              <a:buSzPts val="1800"/>
              <a:buChar char="●"/>
              <a:defRPr>
                <a:uFillTx/>
              </a:defRPr>
            </a:lvl1pPr>
            <a:lvl2pPr marL="914400" lvl="1" indent="-317500" rtl="0">
              <a:spcBef>
                <a:spcPts val="1600"/>
              </a:spcBef>
              <a:spcAft>
                <a:spcPts val="0"/>
              </a:spcAft>
              <a:buSzPts val="1400"/>
              <a:buChar char="○"/>
              <a:defRPr>
                <a:uFillTx/>
              </a:defRPr>
            </a:lvl2pPr>
            <a:lvl3pPr marL="1371600" lvl="2" indent="-317500" rtl="0">
              <a:spcBef>
                <a:spcPts val="1600"/>
              </a:spcBef>
              <a:spcAft>
                <a:spcPts val="0"/>
              </a:spcAft>
              <a:buSzPts val="1400"/>
              <a:buChar char="■"/>
              <a:defRPr>
                <a:uFillTx/>
              </a:defRPr>
            </a:lvl3pPr>
            <a:lvl4pPr marL="1828800" lvl="3" indent="-317500" rtl="0">
              <a:spcBef>
                <a:spcPts val="1600"/>
              </a:spcBef>
              <a:spcAft>
                <a:spcPts val="0"/>
              </a:spcAft>
              <a:buSzPts val="1400"/>
              <a:buChar char="●"/>
              <a:defRPr>
                <a:uFillTx/>
              </a:defRPr>
            </a:lvl4pPr>
            <a:lvl5pPr marL="2286000" lvl="4" indent="-317500" rtl="0">
              <a:spcBef>
                <a:spcPts val="1600"/>
              </a:spcBef>
              <a:spcAft>
                <a:spcPts val="0"/>
              </a:spcAft>
              <a:buSzPts val="1400"/>
              <a:buChar char="○"/>
              <a:defRPr>
                <a:uFillTx/>
              </a:defRPr>
            </a:lvl5pPr>
            <a:lvl6pPr marL="2743200" lvl="5" indent="-317500" rtl="0">
              <a:spcBef>
                <a:spcPts val="1600"/>
              </a:spcBef>
              <a:spcAft>
                <a:spcPts val="0"/>
              </a:spcAft>
              <a:buSzPts val="1400"/>
              <a:buChar char="■"/>
              <a:defRPr>
                <a:uFillTx/>
              </a:defRPr>
            </a:lvl6pPr>
            <a:lvl7pPr marL="3200400" lvl="6" indent="-317500" rtl="0">
              <a:spcBef>
                <a:spcPts val="1600"/>
              </a:spcBef>
              <a:spcAft>
                <a:spcPts val="0"/>
              </a:spcAft>
              <a:buSzPts val="1400"/>
              <a:buChar char="●"/>
              <a:defRPr>
                <a:uFillTx/>
              </a:defRPr>
            </a:lvl7pPr>
            <a:lvl8pPr marL="3657600" lvl="7" indent="-317500" rtl="0">
              <a:spcBef>
                <a:spcPts val="1600"/>
              </a:spcBef>
              <a:spcAft>
                <a:spcPts val="0"/>
              </a:spcAft>
              <a:buSzPts val="1400"/>
              <a:buChar char="○"/>
              <a:defRPr>
                <a:uFillTx/>
              </a:defRPr>
            </a:lvl8pPr>
            <a:lvl9pPr marL="4114800" lvl="8" indent="-317500" rtl="0">
              <a:spcBef>
                <a:spcPts val="1600"/>
              </a:spcBef>
              <a:spcAft>
                <a:spcPts val="1600"/>
              </a:spcAft>
              <a:buSzPts val="1400"/>
              <a:buChar char="■"/>
              <a:defRPr>
                <a:uFillTx/>
              </a:defRPr>
            </a:lvl9pPr>
          </a:lstStyle>
          <a:p>
            <a:endParaRPr/>
          </a:p>
        </p:txBody>
      </p:sp>
      <p:sp>
        <p:nvSpPr>
          <p:cNvPr id="27" name="Google Shape;27;p4"/>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rtl="0">
              <a:buNone/>
              <a:defRPr>
                <a:uFillTx/>
              </a:defRPr>
            </a:lvl1pPr>
            <a:lvl2pPr lvl="1" rtl="0">
              <a:buNone/>
              <a:defRPr>
                <a:uFillTx/>
              </a:defRPr>
            </a:lvl2pPr>
            <a:lvl3pPr lvl="2" rtl="0">
              <a:buNone/>
              <a:defRPr>
                <a:uFillTx/>
              </a:defRPr>
            </a:lvl3pPr>
            <a:lvl4pPr lvl="3" rtl="0">
              <a:buNone/>
              <a:defRPr>
                <a:uFillTx/>
              </a:defRPr>
            </a:lvl4pPr>
            <a:lvl5pPr lvl="4" rtl="0">
              <a:buNone/>
              <a:defRPr>
                <a:uFillTx/>
              </a:defRPr>
            </a:lvl5pPr>
            <a:lvl6pPr lvl="5" rtl="0">
              <a:buNone/>
              <a:defRPr>
                <a:uFillTx/>
              </a:defRPr>
            </a:lvl6pPr>
            <a:lvl7pPr lvl="6" rtl="0">
              <a:buNone/>
              <a:defRPr>
                <a:uFillTx/>
              </a:defRPr>
            </a:lvl7pPr>
            <a:lvl8pPr lvl="7" rtl="0">
              <a:buNone/>
              <a:defRPr>
                <a:uFillTx/>
              </a:defRPr>
            </a:lvl8pPr>
            <a:lvl9pPr lvl="8" rtl="0">
              <a:buNone/>
              <a:defRPr>
                <a:uFillTx/>
              </a:defRPr>
            </a:lvl9pPr>
          </a:lstStyle>
          <a:p>
            <a:pPr marL="0" lvl="0" indent="0" algn="r" rtl="0">
              <a:spcBef>
                <a:spcPts val="0"/>
              </a:spcBef>
              <a:spcAft>
                <a:spcPts val="0"/>
              </a:spcAft>
              <a:buNone/>
            </a:pPr>
            <a:fld id="{00000000-1234-1234-1234-123412341234}" type="slidenum">
              <a:rPr lang="en">
                <a:uFillTx/>
              </a:rPr>
              <a:t>‹#›</a:t>
            </a:fld>
            <a:endParaRPr>
              <a:uFillTx/>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_AND_TWO_COLUMNS">
    <p:spTree>
      <p:nvGrpSpPr>
        <p:cNvPr id="1" name="Shape 28"/>
        <p:cNvGrpSpPr/>
        <p:nvPr/>
      </p:nvGrpSpPr>
      <p:grpSpPr>
        <a:xfrm>
          <a:off x="0" y="0"/>
          <a:ext cx="0" cy="0"/>
          <a:chOff x="0" y="0"/>
          <a:chExt cx="0" cy="0"/>
        </a:xfrm>
      </p:grpSpPr>
      <p:cxnSp>
        <p:nvCxnSpPr>
          <p:cNvPr id="29" name="Google Shape;29;p5"/>
          <p:cNvCxnSpPr/>
          <p:nvPr/>
        </p:nvCxnSpPr>
        <p:spPr>
          <a:xfrm>
            <a:off x="2477724" y="415650"/>
            <a:ext cx="6244200" cy="0"/>
          </a:xfrm>
          <a:prstGeom prst="straightConnector1">
            <a:avLst/>
          </a:prstGeom>
          <a:noFill/>
          <a:ln w="38100" cap="flat" cmpd="sng">
            <a:solidFill>
              <a:schemeClr val="dk2"/>
            </a:solidFill>
            <a:prstDash val="solid"/>
            <a:round/>
            <a:headEnd type="none" w="sm" len="sm"/>
            <a:tailEnd type="none" w="sm" len="sm"/>
          </a:ln>
        </p:spPr>
      </p:cxnSp>
      <p:cxnSp>
        <p:nvCxnSpPr>
          <p:cNvPr id="30" name="Google Shape;30;p5"/>
          <p:cNvCxnSpPr/>
          <p:nvPr/>
        </p:nvCxnSpPr>
        <p:spPr>
          <a:xfrm>
            <a:off x="2477724" y="4740000"/>
            <a:ext cx="6244200" cy="0"/>
          </a:xfrm>
          <a:prstGeom prst="straightConnector1">
            <a:avLst/>
          </a:prstGeom>
          <a:noFill/>
          <a:ln w="19050" cap="flat" cmpd="sng">
            <a:solidFill>
              <a:schemeClr val="dk2"/>
            </a:solidFill>
            <a:prstDash val="solid"/>
            <a:round/>
            <a:headEnd type="none" w="sm" len="sm"/>
            <a:tailEnd type="none" w="sm" len="sm"/>
          </a:ln>
        </p:spPr>
      </p:cxnSp>
      <p:cxnSp>
        <p:nvCxnSpPr>
          <p:cNvPr id="31" name="Google Shape;31;p5"/>
          <p:cNvCxnSpPr/>
          <p:nvPr/>
        </p:nvCxnSpPr>
        <p:spPr>
          <a:xfrm>
            <a:off x="425198" y="415650"/>
            <a:ext cx="183300" cy="0"/>
          </a:xfrm>
          <a:prstGeom prst="straightConnector1">
            <a:avLst/>
          </a:prstGeom>
          <a:noFill/>
          <a:ln w="19050" cap="flat" cmpd="sng">
            <a:solidFill>
              <a:schemeClr val="dk2"/>
            </a:solidFill>
            <a:prstDash val="solid"/>
            <a:round/>
            <a:headEnd type="none" w="sm" len="sm"/>
            <a:tailEnd type="none" w="sm" len="sm"/>
          </a:ln>
        </p:spPr>
      </p:cxnSp>
      <p:sp>
        <p:nvSpPr>
          <p:cNvPr id="32" name="Google Shape;32;p5"/>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lstStyle>
            <a:lvl1pPr lvl="0" rtl="0">
              <a:spcBef>
                <a:spcPts val="0"/>
              </a:spcBef>
              <a:spcAft>
                <a:spcPts val="0"/>
              </a:spcAft>
              <a:buSzPts val="3000"/>
              <a:buNone/>
              <a:defRPr>
                <a:uFillTx/>
              </a:defRPr>
            </a:lvl1pPr>
            <a:lvl2pPr lvl="1" rtl="0">
              <a:spcBef>
                <a:spcPts val="0"/>
              </a:spcBef>
              <a:spcAft>
                <a:spcPts val="0"/>
              </a:spcAft>
              <a:buSzPts val="3000"/>
              <a:buNone/>
              <a:defRPr>
                <a:uFillTx/>
              </a:defRPr>
            </a:lvl2pPr>
            <a:lvl3pPr lvl="2" rtl="0">
              <a:spcBef>
                <a:spcPts val="0"/>
              </a:spcBef>
              <a:spcAft>
                <a:spcPts val="0"/>
              </a:spcAft>
              <a:buSzPts val="3000"/>
              <a:buNone/>
              <a:defRPr>
                <a:uFillTx/>
              </a:defRPr>
            </a:lvl3pPr>
            <a:lvl4pPr lvl="3" rtl="0">
              <a:spcBef>
                <a:spcPts val="0"/>
              </a:spcBef>
              <a:spcAft>
                <a:spcPts val="0"/>
              </a:spcAft>
              <a:buSzPts val="3000"/>
              <a:buNone/>
              <a:defRPr>
                <a:uFillTx/>
              </a:defRPr>
            </a:lvl4pPr>
            <a:lvl5pPr lvl="4" rtl="0">
              <a:spcBef>
                <a:spcPts val="0"/>
              </a:spcBef>
              <a:spcAft>
                <a:spcPts val="0"/>
              </a:spcAft>
              <a:buSzPts val="3000"/>
              <a:buNone/>
              <a:defRPr>
                <a:uFillTx/>
              </a:defRPr>
            </a:lvl5pPr>
            <a:lvl6pPr lvl="5" rtl="0">
              <a:spcBef>
                <a:spcPts val="0"/>
              </a:spcBef>
              <a:spcAft>
                <a:spcPts val="0"/>
              </a:spcAft>
              <a:buSzPts val="3000"/>
              <a:buNone/>
              <a:defRPr>
                <a:uFillTx/>
              </a:defRPr>
            </a:lvl6pPr>
            <a:lvl7pPr lvl="6" rtl="0">
              <a:spcBef>
                <a:spcPts val="0"/>
              </a:spcBef>
              <a:spcAft>
                <a:spcPts val="0"/>
              </a:spcAft>
              <a:buSzPts val="3000"/>
              <a:buNone/>
              <a:defRPr>
                <a:uFillTx/>
              </a:defRPr>
            </a:lvl7pPr>
            <a:lvl8pPr lvl="7" rtl="0">
              <a:spcBef>
                <a:spcPts val="0"/>
              </a:spcBef>
              <a:spcAft>
                <a:spcPts val="0"/>
              </a:spcAft>
              <a:buSzPts val="3000"/>
              <a:buNone/>
              <a:defRPr>
                <a:uFillTx/>
              </a:defRPr>
            </a:lvl8pPr>
            <a:lvl9pPr lvl="8" rtl="0">
              <a:spcBef>
                <a:spcPts val="0"/>
              </a:spcBef>
              <a:spcAft>
                <a:spcPts val="0"/>
              </a:spcAft>
              <a:buSzPts val="3000"/>
              <a:buNone/>
              <a:defRPr>
                <a:uFillTx/>
              </a:defRPr>
            </a:lvl9pPr>
          </a:lstStyle>
          <a:p>
            <a:endParaRPr/>
          </a:p>
        </p:txBody>
      </p:sp>
      <p:sp>
        <p:nvSpPr>
          <p:cNvPr id="33" name="Google Shape;33;p5"/>
          <p:cNvSpPr txBox="1">
            <a:spLocks noGrp="1"/>
          </p:cNvSpPr>
          <p:nvPr>
            <p:ph type="body" idx="1"/>
          </p:nvPr>
        </p:nvSpPr>
        <p:spPr>
          <a:xfrm>
            <a:off x="2400303" y="1602675"/>
            <a:ext cx="3071400" cy="3002400"/>
          </a:xfrm>
          <a:prstGeom prst="rect">
            <a:avLst/>
          </a:prstGeom>
        </p:spPr>
        <p:txBody>
          <a:bodyPr spcFirstLastPara="1" wrap="square" lIns="91425" tIns="91425" rIns="91425" bIns="91425" anchor="t" anchorCtr="0"/>
          <a:lstStyle>
            <a:lvl1pPr marL="457200" lvl="0" indent="-317500" rtl="0">
              <a:spcBef>
                <a:spcPts val="0"/>
              </a:spcBef>
              <a:spcAft>
                <a:spcPts val="0"/>
              </a:spcAft>
              <a:buSzPts val="1400"/>
              <a:buChar char="●"/>
              <a:defRPr sz="1400">
                <a:uFillTx/>
              </a:defRPr>
            </a:lvl1pPr>
            <a:lvl2pPr marL="914400" lvl="1" indent="-304800" rtl="0">
              <a:spcBef>
                <a:spcPts val="1600"/>
              </a:spcBef>
              <a:spcAft>
                <a:spcPts val="0"/>
              </a:spcAft>
              <a:buSzPts val="1200"/>
              <a:buChar char="○"/>
              <a:defRPr sz="1200">
                <a:uFillTx/>
              </a:defRPr>
            </a:lvl2pPr>
            <a:lvl3pPr marL="1371600" lvl="2" indent="-304800" rtl="0">
              <a:spcBef>
                <a:spcPts val="1600"/>
              </a:spcBef>
              <a:spcAft>
                <a:spcPts val="0"/>
              </a:spcAft>
              <a:buSzPts val="1200"/>
              <a:buChar char="■"/>
              <a:defRPr sz="1200">
                <a:uFillTx/>
              </a:defRPr>
            </a:lvl3pPr>
            <a:lvl4pPr marL="1828800" lvl="3" indent="-304800" rtl="0">
              <a:spcBef>
                <a:spcPts val="1600"/>
              </a:spcBef>
              <a:spcAft>
                <a:spcPts val="0"/>
              </a:spcAft>
              <a:buSzPts val="1200"/>
              <a:buChar char="●"/>
              <a:defRPr sz="1200">
                <a:uFillTx/>
              </a:defRPr>
            </a:lvl4pPr>
            <a:lvl5pPr marL="2286000" lvl="4" indent="-304800" rtl="0">
              <a:spcBef>
                <a:spcPts val="1600"/>
              </a:spcBef>
              <a:spcAft>
                <a:spcPts val="0"/>
              </a:spcAft>
              <a:buSzPts val="1200"/>
              <a:buChar char="○"/>
              <a:defRPr sz="1200">
                <a:uFillTx/>
              </a:defRPr>
            </a:lvl5pPr>
            <a:lvl6pPr marL="2743200" lvl="5" indent="-304800" rtl="0">
              <a:spcBef>
                <a:spcPts val="1600"/>
              </a:spcBef>
              <a:spcAft>
                <a:spcPts val="0"/>
              </a:spcAft>
              <a:buSzPts val="1200"/>
              <a:buChar char="■"/>
              <a:defRPr sz="1200">
                <a:uFillTx/>
              </a:defRPr>
            </a:lvl6pPr>
            <a:lvl7pPr marL="3200400" lvl="6" indent="-304800" rtl="0">
              <a:spcBef>
                <a:spcPts val="1600"/>
              </a:spcBef>
              <a:spcAft>
                <a:spcPts val="0"/>
              </a:spcAft>
              <a:buSzPts val="1200"/>
              <a:buChar char="●"/>
              <a:defRPr sz="1200">
                <a:uFillTx/>
              </a:defRPr>
            </a:lvl7pPr>
            <a:lvl8pPr marL="3657600" lvl="7" indent="-304800" rtl="0">
              <a:spcBef>
                <a:spcPts val="1600"/>
              </a:spcBef>
              <a:spcAft>
                <a:spcPts val="0"/>
              </a:spcAft>
              <a:buSzPts val="1200"/>
              <a:buChar char="○"/>
              <a:defRPr sz="1200">
                <a:uFillTx/>
              </a:defRPr>
            </a:lvl8pPr>
            <a:lvl9pPr marL="4114800" lvl="8" indent="-304800" rtl="0">
              <a:spcBef>
                <a:spcPts val="1600"/>
              </a:spcBef>
              <a:spcAft>
                <a:spcPts val="1600"/>
              </a:spcAft>
              <a:buSzPts val="1200"/>
              <a:buChar char="■"/>
              <a:defRPr sz="1200">
                <a:uFillTx/>
              </a:defRPr>
            </a:lvl9pPr>
          </a:lstStyle>
          <a:p>
            <a:endParaRPr/>
          </a:p>
        </p:txBody>
      </p:sp>
      <p:sp>
        <p:nvSpPr>
          <p:cNvPr id="34" name="Google Shape;34;p5"/>
          <p:cNvSpPr txBox="1">
            <a:spLocks noGrp="1"/>
          </p:cNvSpPr>
          <p:nvPr>
            <p:ph type="body" idx="2"/>
          </p:nvPr>
        </p:nvSpPr>
        <p:spPr>
          <a:xfrm>
            <a:off x="5650572" y="1602675"/>
            <a:ext cx="3071400" cy="3002400"/>
          </a:xfrm>
          <a:prstGeom prst="rect">
            <a:avLst/>
          </a:prstGeom>
        </p:spPr>
        <p:txBody>
          <a:bodyPr spcFirstLastPara="1" wrap="square" lIns="91425" tIns="91425" rIns="91425" bIns="91425" anchor="t" anchorCtr="0"/>
          <a:lstStyle>
            <a:lvl1pPr marL="457200" lvl="0" indent="-317500" rtl="0">
              <a:spcBef>
                <a:spcPts val="0"/>
              </a:spcBef>
              <a:spcAft>
                <a:spcPts val="0"/>
              </a:spcAft>
              <a:buSzPts val="1400"/>
              <a:buChar char="●"/>
              <a:defRPr sz="1400">
                <a:uFillTx/>
              </a:defRPr>
            </a:lvl1pPr>
            <a:lvl2pPr marL="914400" lvl="1" indent="-304800" rtl="0">
              <a:spcBef>
                <a:spcPts val="1600"/>
              </a:spcBef>
              <a:spcAft>
                <a:spcPts val="0"/>
              </a:spcAft>
              <a:buSzPts val="1200"/>
              <a:buChar char="○"/>
              <a:defRPr sz="1200">
                <a:uFillTx/>
              </a:defRPr>
            </a:lvl2pPr>
            <a:lvl3pPr marL="1371600" lvl="2" indent="-304800" rtl="0">
              <a:spcBef>
                <a:spcPts val="1600"/>
              </a:spcBef>
              <a:spcAft>
                <a:spcPts val="0"/>
              </a:spcAft>
              <a:buSzPts val="1200"/>
              <a:buChar char="■"/>
              <a:defRPr sz="1200">
                <a:uFillTx/>
              </a:defRPr>
            </a:lvl3pPr>
            <a:lvl4pPr marL="1828800" lvl="3" indent="-304800" rtl="0">
              <a:spcBef>
                <a:spcPts val="1600"/>
              </a:spcBef>
              <a:spcAft>
                <a:spcPts val="0"/>
              </a:spcAft>
              <a:buSzPts val="1200"/>
              <a:buChar char="●"/>
              <a:defRPr sz="1200">
                <a:uFillTx/>
              </a:defRPr>
            </a:lvl4pPr>
            <a:lvl5pPr marL="2286000" lvl="4" indent="-304800" rtl="0">
              <a:spcBef>
                <a:spcPts val="1600"/>
              </a:spcBef>
              <a:spcAft>
                <a:spcPts val="0"/>
              </a:spcAft>
              <a:buSzPts val="1200"/>
              <a:buChar char="○"/>
              <a:defRPr sz="1200">
                <a:uFillTx/>
              </a:defRPr>
            </a:lvl5pPr>
            <a:lvl6pPr marL="2743200" lvl="5" indent="-304800" rtl="0">
              <a:spcBef>
                <a:spcPts val="1600"/>
              </a:spcBef>
              <a:spcAft>
                <a:spcPts val="0"/>
              </a:spcAft>
              <a:buSzPts val="1200"/>
              <a:buChar char="■"/>
              <a:defRPr sz="1200">
                <a:uFillTx/>
              </a:defRPr>
            </a:lvl6pPr>
            <a:lvl7pPr marL="3200400" lvl="6" indent="-304800" rtl="0">
              <a:spcBef>
                <a:spcPts val="1600"/>
              </a:spcBef>
              <a:spcAft>
                <a:spcPts val="0"/>
              </a:spcAft>
              <a:buSzPts val="1200"/>
              <a:buChar char="●"/>
              <a:defRPr sz="1200">
                <a:uFillTx/>
              </a:defRPr>
            </a:lvl7pPr>
            <a:lvl8pPr marL="3657600" lvl="7" indent="-304800" rtl="0">
              <a:spcBef>
                <a:spcPts val="1600"/>
              </a:spcBef>
              <a:spcAft>
                <a:spcPts val="0"/>
              </a:spcAft>
              <a:buSzPts val="1200"/>
              <a:buChar char="○"/>
              <a:defRPr sz="1200">
                <a:uFillTx/>
              </a:defRPr>
            </a:lvl8pPr>
            <a:lvl9pPr marL="4114800" lvl="8" indent="-304800" rtl="0">
              <a:spcBef>
                <a:spcPts val="1600"/>
              </a:spcBef>
              <a:spcAft>
                <a:spcPts val="1600"/>
              </a:spcAft>
              <a:buSzPts val="1200"/>
              <a:buChar char="■"/>
              <a:defRPr sz="1200">
                <a:uFillTx/>
              </a:defRPr>
            </a:lvl9pPr>
          </a:lstStyle>
          <a:p>
            <a:endParaRPr/>
          </a:p>
        </p:txBody>
      </p:sp>
      <p:sp>
        <p:nvSpPr>
          <p:cNvPr id="35" name="Google Shape;35;p5"/>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rtl="0">
              <a:buNone/>
              <a:defRPr>
                <a:uFillTx/>
              </a:defRPr>
            </a:lvl1pPr>
            <a:lvl2pPr lvl="1" rtl="0">
              <a:buNone/>
              <a:defRPr>
                <a:uFillTx/>
              </a:defRPr>
            </a:lvl2pPr>
            <a:lvl3pPr lvl="2" rtl="0">
              <a:buNone/>
              <a:defRPr>
                <a:uFillTx/>
              </a:defRPr>
            </a:lvl3pPr>
            <a:lvl4pPr lvl="3" rtl="0">
              <a:buNone/>
              <a:defRPr>
                <a:uFillTx/>
              </a:defRPr>
            </a:lvl4pPr>
            <a:lvl5pPr lvl="4" rtl="0">
              <a:buNone/>
              <a:defRPr>
                <a:uFillTx/>
              </a:defRPr>
            </a:lvl5pPr>
            <a:lvl6pPr lvl="5" rtl="0">
              <a:buNone/>
              <a:defRPr>
                <a:uFillTx/>
              </a:defRPr>
            </a:lvl6pPr>
            <a:lvl7pPr lvl="6" rtl="0">
              <a:buNone/>
              <a:defRPr>
                <a:uFillTx/>
              </a:defRPr>
            </a:lvl7pPr>
            <a:lvl8pPr lvl="7" rtl="0">
              <a:buNone/>
              <a:defRPr>
                <a:uFillTx/>
              </a:defRPr>
            </a:lvl8pPr>
            <a:lvl9pPr lvl="8" rtl="0">
              <a:buNone/>
              <a:defRPr>
                <a:uFillTx/>
              </a:defRPr>
            </a:lvl9pPr>
          </a:lstStyle>
          <a:p>
            <a:pPr marL="0" lvl="0" indent="0" algn="r" rtl="0">
              <a:spcBef>
                <a:spcPts val="0"/>
              </a:spcBef>
              <a:spcAft>
                <a:spcPts val="0"/>
              </a:spcAft>
              <a:buNone/>
            </a:pPr>
            <a:fld id="{00000000-1234-1234-1234-123412341234}" type="slidenum">
              <a:rPr lang="en">
                <a:uFillTx/>
              </a:rPr>
              <a:t>‹#›</a:t>
            </a:fld>
            <a:endParaRPr>
              <a:uFillTx/>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_ONLY">
    <p:spTree>
      <p:nvGrpSpPr>
        <p:cNvPr id="1" name="Shape 36"/>
        <p:cNvGrpSpPr/>
        <p:nvPr/>
      </p:nvGrpSpPr>
      <p:grpSpPr>
        <a:xfrm>
          <a:off x="0" y="0"/>
          <a:ext cx="0" cy="0"/>
          <a:chOff x="0" y="0"/>
          <a:chExt cx="0" cy="0"/>
        </a:xfrm>
      </p:grpSpPr>
      <p:sp>
        <p:nvSpPr>
          <p:cNvPr id="37" name="Google Shape;37;p6"/>
          <p:cNvSpPr txBox="1">
            <a:spLocks noGrp="1"/>
          </p:cNvSpPr>
          <p:nvPr>
            <p:ph type="title"/>
          </p:nvPr>
        </p:nvSpPr>
        <p:spPr>
          <a:xfrm>
            <a:off x="303300" y="411575"/>
            <a:ext cx="8520600" cy="639600"/>
          </a:xfrm>
          <a:prstGeom prst="rect">
            <a:avLst/>
          </a:prstGeom>
        </p:spPr>
        <p:txBody>
          <a:bodyPr spcFirstLastPara="1" wrap="square" lIns="91425" tIns="91425" rIns="91425" bIns="91425" anchor="t" anchorCtr="0"/>
          <a:lstStyle>
            <a:lvl1pPr lvl="0" rtl="0">
              <a:spcBef>
                <a:spcPts val="0"/>
              </a:spcBef>
              <a:spcAft>
                <a:spcPts val="0"/>
              </a:spcAft>
              <a:buSzPts val="3000"/>
              <a:buNone/>
              <a:defRPr>
                <a:uFillTx/>
              </a:defRPr>
            </a:lvl1pPr>
            <a:lvl2pPr lvl="1" rtl="0">
              <a:spcBef>
                <a:spcPts val="0"/>
              </a:spcBef>
              <a:spcAft>
                <a:spcPts val="0"/>
              </a:spcAft>
              <a:buSzPts val="3000"/>
              <a:buNone/>
              <a:defRPr>
                <a:uFillTx/>
              </a:defRPr>
            </a:lvl2pPr>
            <a:lvl3pPr lvl="2" rtl="0">
              <a:spcBef>
                <a:spcPts val="0"/>
              </a:spcBef>
              <a:spcAft>
                <a:spcPts val="0"/>
              </a:spcAft>
              <a:buSzPts val="3000"/>
              <a:buNone/>
              <a:defRPr>
                <a:uFillTx/>
              </a:defRPr>
            </a:lvl3pPr>
            <a:lvl4pPr lvl="3" rtl="0">
              <a:spcBef>
                <a:spcPts val="0"/>
              </a:spcBef>
              <a:spcAft>
                <a:spcPts val="0"/>
              </a:spcAft>
              <a:buSzPts val="3000"/>
              <a:buNone/>
              <a:defRPr>
                <a:uFillTx/>
              </a:defRPr>
            </a:lvl4pPr>
            <a:lvl5pPr lvl="4" rtl="0">
              <a:spcBef>
                <a:spcPts val="0"/>
              </a:spcBef>
              <a:spcAft>
                <a:spcPts val="0"/>
              </a:spcAft>
              <a:buSzPts val="3000"/>
              <a:buNone/>
              <a:defRPr>
                <a:uFillTx/>
              </a:defRPr>
            </a:lvl5pPr>
            <a:lvl6pPr lvl="5" rtl="0">
              <a:spcBef>
                <a:spcPts val="0"/>
              </a:spcBef>
              <a:spcAft>
                <a:spcPts val="0"/>
              </a:spcAft>
              <a:buSzPts val="3000"/>
              <a:buNone/>
              <a:defRPr>
                <a:uFillTx/>
              </a:defRPr>
            </a:lvl6pPr>
            <a:lvl7pPr lvl="6" rtl="0">
              <a:spcBef>
                <a:spcPts val="0"/>
              </a:spcBef>
              <a:spcAft>
                <a:spcPts val="0"/>
              </a:spcAft>
              <a:buSzPts val="3000"/>
              <a:buNone/>
              <a:defRPr>
                <a:uFillTx/>
              </a:defRPr>
            </a:lvl7pPr>
            <a:lvl8pPr lvl="7" rtl="0">
              <a:spcBef>
                <a:spcPts val="0"/>
              </a:spcBef>
              <a:spcAft>
                <a:spcPts val="0"/>
              </a:spcAft>
              <a:buSzPts val="3000"/>
              <a:buNone/>
              <a:defRPr>
                <a:uFillTx/>
              </a:defRPr>
            </a:lvl8pPr>
            <a:lvl9pPr lvl="8" rtl="0">
              <a:spcBef>
                <a:spcPts val="0"/>
              </a:spcBef>
              <a:spcAft>
                <a:spcPts val="0"/>
              </a:spcAft>
              <a:buSzPts val="3000"/>
              <a:buNone/>
              <a:defRPr>
                <a:uFillTx/>
              </a:defRPr>
            </a:lvl9pPr>
          </a:lstStyle>
          <a:p>
            <a:endParaRPr/>
          </a:p>
        </p:txBody>
      </p:sp>
      <p:sp>
        <p:nvSpPr>
          <p:cNvPr id="38" name="Google Shape;38;p6"/>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rtl="0">
              <a:buNone/>
              <a:defRPr>
                <a:uFillTx/>
              </a:defRPr>
            </a:lvl1pPr>
            <a:lvl2pPr lvl="1" rtl="0">
              <a:buNone/>
              <a:defRPr>
                <a:uFillTx/>
              </a:defRPr>
            </a:lvl2pPr>
            <a:lvl3pPr lvl="2" rtl="0">
              <a:buNone/>
              <a:defRPr>
                <a:uFillTx/>
              </a:defRPr>
            </a:lvl3pPr>
            <a:lvl4pPr lvl="3" rtl="0">
              <a:buNone/>
              <a:defRPr>
                <a:uFillTx/>
              </a:defRPr>
            </a:lvl4pPr>
            <a:lvl5pPr lvl="4" rtl="0">
              <a:buNone/>
              <a:defRPr>
                <a:uFillTx/>
              </a:defRPr>
            </a:lvl5pPr>
            <a:lvl6pPr lvl="5" rtl="0">
              <a:buNone/>
              <a:defRPr>
                <a:uFillTx/>
              </a:defRPr>
            </a:lvl6pPr>
            <a:lvl7pPr lvl="6" rtl="0">
              <a:buNone/>
              <a:defRPr>
                <a:uFillTx/>
              </a:defRPr>
            </a:lvl7pPr>
            <a:lvl8pPr lvl="7" rtl="0">
              <a:buNone/>
              <a:defRPr>
                <a:uFillTx/>
              </a:defRPr>
            </a:lvl8pPr>
            <a:lvl9pPr lvl="8" rtl="0">
              <a:buNone/>
              <a:defRPr>
                <a:uFillTx/>
              </a:defRPr>
            </a:lvl9pPr>
          </a:lstStyle>
          <a:p>
            <a:pPr marL="0" lvl="0" indent="0" algn="r" rtl="0">
              <a:spcBef>
                <a:spcPts val="0"/>
              </a:spcBef>
              <a:spcAft>
                <a:spcPts val="0"/>
              </a:spcAft>
              <a:buNone/>
            </a:pPr>
            <a:fld id="{00000000-1234-1234-1234-123412341234}" type="slidenum">
              <a:rPr lang="en">
                <a:uFillTx/>
              </a:rPr>
              <a:t>‹#›</a:t>
            </a:fld>
            <a:endParaRPr>
              <a:uFillTx/>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_COLUMN_TEXT">
    <p:spTree>
      <p:nvGrpSpPr>
        <p:cNvPr id="1" name="Shape 39"/>
        <p:cNvGrpSpPr/>
        <p:nvPr/>
      </p:nvGrpSpPr>
      <p:grpSpPr>
        <a:xfrm>
          <a:off x="0" y="0"/>
          <a:ext cx="0" cy="0"/>
          <a:chOff x="0" y="0"/>
          <a:chExt cx="0" cy="0"/>
        </a:xfrm>
      </p:grpSpPr>
      <p:cxnSp>
        <p:nvCxnSpPr>
          <p:cNvPr id="40" name="Google Shape;40;p7"/>
          <p:cNvCxnSpPr/>
          <p:nvPr/>
        </p:nvCxnSpPr>
        <p:spPr>
          <a:xfrm>
            <a:off x="425198" y="415650"/>
            <a:ext cx="183300" cy="0"/>
          </a:xfrm>
          <a:prstGeom prst="straightConnector1">
            <a:avLst/>
          </a:prstGeom>
          <a:noFill/>
          <a:ln w="19050" cap="flat" cmpd="sng">
            <a:solidFill>
              <a:schemeClr val="dk2"/>
            </a:solidFill>
            <a:prstDash val="solid"/>
            <a:round/>
            <a:headEnd type="none" w="sm" len="sm"/>
            <a:tailEnd type="none" w="sm" len="sm"/>
          </a:ln>
        </p:spPr>
      </p:cxnSp>
      <p:sp>
        <p:nvSpPr>
          <p:cNvPr id="41" name="Google Shape;41;p7"/>
          <p:cNvSpPr txBox="1">
            <a:spLocks noGrp="1"/>
          </p:cNvSpPr>
          <p:nvPr>
            <p:ph type="title"/>
          </p:nvPr>
        </p:nvSpPr>
        <p:spPr>
          <a:xfrm>
            <a:off x="319500" y="936600"/>
            <a:ext cx="2808000" cy="755700"/>
          </a:xfrm>
          <a:prstGeom prst="rect">
            <a:avLst/>
          </a:prstGeom>
        </p:spPr>
        <p:txBody>
          <a:bodyPr spcFirstLastPara="1" wrap="square" lIns="91425" tIns="91425" rIns="91425" bIns="91425" anchor="b" anchorCtr="0"/>
          <a:lstStyle>
            <a:lvl1pPr lvl="0" rtl="0">
              <a:spcBef>
                <a:spcPts val="0"/>
              </a:spcBef>
              <a:spcAft>
                <a:spcPts val="0"/>
              </a:spcAft>
              <a:buSzPts val="2400"/>
              <a:buNone/>
              <a:defRPr sz="2400">
                <a:uFillTx/>
              </a:defRPr>
            </a:lvl1pPr>
            <a:lvl2pPr lvl="1" rtl="0">
              <a:spcBef>
                <a:spcPts val="0"/>
              </a:spcBef>
              <a:spcAft>
                <a:spcPts val="0"/>
              </a:spcAft>
              <a:buSzPts val="2400"/>
              <a:buNone/>
              <a:defRPr sz="2400">
                <a:uFillTx/>
              </a:defRPr>
            </a:lvl2pPr>
            <a:lvl3pPr lvl="2" rtl="0">
              <a:spcBef>
                <a:spcPts val="0"/>
              </a:spcBef>
              <a:spcAft>
                <a:spcPts val="0"/>
              </a:spcAft>
              <a:buSzPts val="2400"/>
              <a:buNone/>
              <a:defRPr sz="2400">
                <a:uFillTx/>
              </a:defRPr>
            </a:lvl3pPr>
            <a:lvl4pPr lvl="3" rtl="0">
              <a:spcBef>
                <a:spcPts val="0"/>
              </a:spcBef>
              <a:spcAft>
                <a:spcPts val="0"/>
              </a:spcAft>
              <a:buSzPts val="2400"/>
              <a:buNone/>
              <a:defRPr sz="2400">
                <a:uFillTx/>
              </a:defRPr>
            </a:lvl4pPr>
            <a:lvl5pPr lvl="4" rtl="0">
              <a:spcBef>
                <a:spcPts val="0"/>
              </a:spcBef>
              <a:spcAft>
                <a:spcPts val="0"/>
              </a:spcAft>
              <a:buSzPts val="2400"/>
              <a:buNone/>
              <a:defRPr sz="2400">
                <a:uFillTx/>
              </a:defRPr>
            </a:lvl5pPr>
            <a:lvl6pPr lvl="5" rtl="0">
              <a:spcBef>
                <a:spcPts val="0"/>
              </a:spcBef>
              <a:spcAft>
                <a:spcPts val="0"/>
              </a:spcAft>
              <a:buSzPts val="2400"/>
              <a:buNone/>
              <a:defRPr sz="2400">
                <a:uFillTx/>
              </a:defRPr>
            </a:lvl6pPr>
            <a:lvl7pPr lvl="6" rtl="0">
              <a:spcBef>
                <a:spcPts val="0"/>
              </a:spcBef>
              <a:spcAft>
                <a:spcPts val="0"/>
              </a:spcAft>
              <a:buSzPts val="2400"/>
              <a:buNone/>
              <a:defRPr sz="2400">
                <a:uFillTx/>
              </a:defRPr>
            </a:lvl7pPr>
            <a:lvl8pPr lvl="7" rtl="0">
              <a:spcBef>
                <a:spcPts val="0"/>
              </a:spcBef>
              <a:spcAft>
                <a:spcPts val="0"/>
              </a:spcAft>
              <a:buSzPts val="2400"/>
              <a:buNone/>
              <a:defRPr sz="2400">
                <a:uFillTx/>
              </a:defRPr>
            </a:lvl8pPr>
            <a:lvl9pPr lvl="8" rtl="0">
              <a:spcBef>
                <a:spcPts val="0"/>
              </a:spcBef>
              <a:spcAft>
                <a:spcPts val="0"/>
              </a:spcAft>
              <a:buSzPts val="2400"/>
              <a:buNone/>
              <a:defRPr sz="2400">
                <a:uFillTx/>
              </a:defRPr>
            </a:lvl9pPr>
          </a:lstStyle>
          <a:p>
            <a:endParaRPr/>
          </a:p>
        </p:txBody>
      </p:sp>
      <p:sp>
        <p:nvSpPr>
          <p:cNvPr id="42" name="Google Shape;42;p7"/>
          <p:cNvSpPr txBox="1">
            <a:spLocks noGrp="1"/>
          </p:cNvSpPr>
          <p:nvPr>
            <p:ph type="body" idx="1"/>
          </p:nvPr>
        </p:nvSpPr>
        <p:spPr>
          <a:xfrm>
            <a:off x="319500" y="1846804"/>
            <a:ext cx="2808000" cy="2806200"/>
          </a:xfrm>
          <a:prstGeom prst="rect">
            <a:avLst/>
          </a:prstGeom>
        </p:spPr>
        <p:txBody>
          <a:bodyPr spcFirstLastPara="1" wrap="square" lIns="91425" tIns="91425" rIns="91425" bIns="91425" anchor="t" anchorCtr="0"/>
          <a:lstStyle>
            <a:lvl1pPr marL="457200" lvl="0" indent="-304800" rtl="0">
              <a:spcBef>
                <a:spcPts val="0"/>
              </a:spcBef>
              <a:spcAft>
                <a:spcPts val="0"/>
              </a:spcAft>
              <a:buSzPts val="1200"/>
              <a:buChar char="●"/>
              <a:defRPr sz="1200">
                <a:uFillTx/>
              </a:defRPr>
            </a:lvl1pPr>
            <a:lvl2pPr marL="914400" lvl="1" indent="-304800" rtl="0">
              <a:spcBef>
                <a:spcPts val="1600"/>
              </a:spcBef>
              <a:spcAft>
                <a:spcPts val="0"/>
              </a:spcAft>
              <a:buSzPts val="1200"/>
              <a:buChar char="○"/>
              <a:defRPr sz="1200">
                <a:uFillTx/>
              </a:defRPr>
            </a:lvl2pPr>
            <a:lvl3pPr marL="1371600" lvl="2" indent="-304800" rtl="0">
              <a:spcBef>
                <a:spcPts val="1600"/>
              </a:spcBef>
              <a:spcAft>
                <a:spcPts val="0"/>
              </a:spcAft>
              <a:buSzPts val="1200"/>
              <a:buChar char="■"/>
              <a:defRPr sz="1200">
                <a:uFillTx/>
              </a:defRPr>
            </a:lvl3pPr>
            <a:lvl4pPr marL="1828800" lvl="3" indent="-304800" rtl="0">
              <a:spcBef>
                <a:spcPts val="1600"/>
              </a:spcBef>
              <a:spcAft>
                <a:spcPts val="0"/>
              </a:spcAft>
              <a:buSzPts val="1200"/>
              <a:buChar char="●"/>
              <a:defRPr sz="1200">
                <a:uFillTx/>
              </a:defRPr>
            </a:lvl4pPr>
            <a:lvl5pPr marL="2286000" lvl="4" indent="-304800" rtl="0">
              <a:spcBef>
                <a:spcPts val="1600"/>
              </a:spcBef>
              <a:spcAft>
                <a:spcPts val="0"/>
              </a:spcAft>
              <a:buSzPts val="1200"/>
              <a:buChar char="○"/>
              <a:defRPr sz="1200">
                <a:uFillTx/>
              </a:defRPr>
            </a:lvl5pPr>
            <a:lvl6pPr marL="2743200" lvl="5" indent="-304800" rtl="0">
              <a:spcBef>
                <a:spcPts val="1600"/>
              </a:spcBef>
              <a:spcAft>
                <a:spcPts val="0"/>
              </a:spcAft>
              <a:buSzPts val="1200"/>
              <a:buChar char="■"/>
              <a:defRPr sz="1200">
                <a:uFillTx/>
              </a:defRPr>
            </a:lvl6pPr>
            <a:lvl7pPr marL="3200400" lvl="6" indent="-304800" rtl="0">
              <a:spcBef>
                <a:spcPts val="1600"/>
              </a:spcBef>
              <a:spcAft>
                <a:spcPts val="0"/>
              </a:spcAft>
              <a:buSzPts val="1200"/>
              <a:buChar char="●"/>
              <a:defRPr sz="1200">
                <a:uFillTx/>
              </a:defRPr>
            </a:lvl7pPr>
            <a:lvl8pPr marL="3657600" lvl="7" indent="-304800" rtl="0">
              <a:spcBef>
                <a:spcPts val="1600"/>
              </a:spcBef>
              <a:spcAft>
                <a:spcPts val="0"/>
              </a:spcAft>
              <a:buSzPts val="1200"/>
              <a:buChar char="○"/>
              <a:defRPr sz="1200">
                <a:uFillTx/>
              </a:defRPr>
            </a:lvl8pPr>
            <a:lvl9pPr marL="4114800" lvl="8" indent="-304800" rtl="0">
              <a:spcBef>
                <a:spcPts val="1600"/>
              </a:spcBef>
              <a:spcAft>
                <a:spcPts val="1600"/>
              </a:spcAft>
              <a:buSzPts val="1200"/>
              <a:buChar char="■"/>
              <a:defRPr sz="1200">
                <a:uFillTx/>
              </a:defRPr>
            </a:lvl9pPr>
          </a:lstStyle>
          <a:p>
            <a:endParaRPr/>
          </a:p>
        </p:txBody>
      </p:sp>
      <p:sp>
        <p:nvSpPr>
          <p:cNvPr id="43" name="Google Shape;43;p7"/>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rtl="0">
              <a:buNone/>
              <a:defRPr>
                <a:uFillTx/>
              </a:defRPr>
            </a:lvl1pPr>
            <a:lvl2pPr lvl="1" rtl="0">
              <a:buNone/>
              <a:defRPr>
                <a:uFillTx/>
              </a:defRPr>
            </a:lvl2pPr>
            <a:lvl3pPr lvl="2" rtl="0">
              <a:buNone/>
              <a:defRPr>
                <a:uFillTx/>
              </a:defRPr>
            </a:lvl3pPr>
            <a:lvl4pPr lvl="3" rtl="0">
              <a:buNone/>
              <a:defRPr>
                <a:uFillTx/>
              </a:defRPr>
            </a:lvl4pPr>
            <a:lvl5pPr lvl="4" rtl="0">
              <a:buNone/>
              <a:defRPr>
                <a:uFillTx/>
              </a:defRPr>
            </a:lvl5pPr>
            <a:lvl6pPr lvl="5" rtl="0">
              <a:buNone/>
              <a:defRPr>
                <a:uFillTx/>
              </a:defRPr>
            </a:lvl6pPr>
            <a:lvl7pPr lvl="6" rtl="0">
              <a:buNone/>
              <a:defRPr>
                <a:uFillTx/>
              </a:defRPr>
            </a:lvl7pPr>
            <a:lvl8pPr lvl="7" rtl="0">
              <a:buNone/>
              <a:defRPr>
                <a:uFillTx/>
              </a:defRPr>
            </a:lvl8pPr>
            <a:lvl9pPr lvl="8" rtl="0">
              <a:buNone/>
              <a:defRPr>
                <a:uFillTx/>
              </a:defRPr>
            </a:lvl9pPr>
          </a:lstStyle>
          <a:p>
            <a:pPr marL="0" lvl="0" indent="0" algn="r" rtl="0">
              <a:spcBef>
                <a:spcPts val="0"/>
              </a:spcBef>
              <a:spcAft>
                <a:spcPts val="0"/>
              </a:spcAft>
              <a:buNone/>
            </a:pPr>
            <a:fld id="{00000000-1234-1234-1234-123412341234}" type="slidenum">
              <a:rPr lang="en">
                <a:uFillTx/>
              </a:rPr>
              <a:t>‹#›</a:t>
            </a:fld>
            <a:endParaRPr>
              <a:uFillTx/>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_POINT">
    <p:bg>
      <p:bgPr>
        <a:solidFill>
          <a:srgbClr val="353535"/>
        </a:solidFill>
        <a:effectLst/>
      </p:bgPr>
    </p:bg>
    <p:spTree>
      <p:nvGrpSpPr>
        <p:cNvPr id="1" name="Shape 44"/>
        <p:cNvGrpSpPr/>
        <p:nvPr/>
      </p:nvGrpSpPr>
      <p:grpSpPr>
        <a:xfrm>
          <a:off x="0" y="0"/>
          <a:ext cx="0" cy="0"/>
          <a:chOff x="0" y="0"/>
          <a:chExt cx="0" cy="0"/>
        </a:xfrm>
      </p:grpSpPr>
      <p:cxnSp>
        <p:nvCxnSpPr>
          <p:cNvPr id="45" name="Google Shape;45;p8"/>
          <p:cNvCxnSpPr/>
          <p:nvPr/>
        </p:nvCxnSpPr>
        <p:spPr>
          <a:xfrm>
            <a:off x="425198" y="415650"/>
            <a:ext cx="183300" cy="0"/>
          </a:xfrm>
          <a:prstGeom prst="straightConnector1">
            <a:avLst/>
          </a:prstGeom>
          <a:noFill/>
          <a:ln w="19050" cap="flat" cmpd="sng">
            <a:solidFill>
              <a:schemeClr val="lt1"/>
            </a:solidFill>
            <a:prstDash val="solid"/>
            <a:round/>
            <a:headEnd type="none" w="sm" len="sm"/>
            <a:tailEnd type="none" w="sm" len="sm"/>
          </a:ln>
        </p:spPr>
      </p:cxnSp>
      <p:sp>
        <p:nvSpPr>
          <p:cNvPr id="46" name="Google Shape;46;p8"/>
          <p:cNvSpPr txBox="1">
            <a:spLocks noGrp="1"/>
          </p:cNvSpPr>
          <p:nvPr>
            <p:ph type="title"/>
          </p:nvPr>
        </p:nvSpPr>
        <p:spPr>
          <a:xfrm>
            <a:off x="283103" y="712141"/>
            <a:ext cx="6244200" cy="3835500"/>
          </a:xfrm>
          <a:prstGeom prst="rect">
            <a:avLst/>
          </a:prstGeom>
        </p:spPr>
        <p:txBody>
          <a:bodyPr spcFirstLastPara="1" wrap="square" lIns="91425" tIns="91425" rIns="91425" bIns="91425" anchor="ctr" anchorCtr="0"/>
          <a:lstStyle>
            <a:lvl1pPr lvl="0" rtl="0">
              <a:spcBef>
                <a:spcPts val="0"/>
              </a:spcBef>
              <a:spcAft>
                <a:spcPts val="0"/>
              </a:spcAft>
              <a:buClr>
                <a:schemeClr val="lt1"/>
              </a:buClr>
              <a:buSzPts val="4800"/>
              <a:buNone/>
              <a:defRPr sz="4800">
                <a:solidFill>
                  <a:schemeClr val="lt1"/>
                </a:solidFill>
                <a:uFillTx/>
              </a:defRPr>
            </a:lvl1pPr>
            <a:lvl2pPr lvl="1" rtl="0">
              <a:spcBef>
                <a:spcPts val="0"/>
              </a:spcBef>
              <a:spcAft>
                <a:spcPts val="0"/>
              </a:spcAft>
              <a:buClr>
                <a:schemeClr val="lt1"/>
              </a:buClr>
              <a:buSzPts val="4800"/>
              <a:buNone/>
              <a:defRPr sz="4800">
                <a:solidFill>
                  <a:schemeClr val="lt1"/>
                </a:solidFill>
                <a:uFillTx/>
              </a:defRPr>
            </a:lvl2pPr>
            <a:lvl3pPr lvl="2" rtl="0">
              <a:spcBef>
                <a:spcPts val="0"/>
              </a:spcBef>
              <a:spcAft>
                <a:spcPts val="0"/>
              </a:spcAft>
              <a:buClr>
                <a:schemeClr val="lt1"/>
              </a:buClr>
              <a:buSzPts val="4800"/>
              <a:buNone/>
              <a:defRPr sz="4800">
                <a:solidFill>
                  <a:schemeClr val="lt1"/>
                </a:solidFill>
                <a:uFillTx/>
              </a:defRPr>
            </a:lvl3pPr>
            <a:lvl4pPr lvl="3" rtl="0">
              <a:spcBef>
                <a:spcPts val="0"/>
              </a:spcBef>
              <a:spcAft>
                <a:spcPts val="0"/>
              </a:spcAft>
              <a:buClr>
                <a:schemeClr val="lt1"/>
              </a:buClr>
              <a:buSzPts val="4800"/>
              <a:buNone/>
              <a:defRPr sz="4800">
                <a:solidFill>
                  <a:schemeClr val="lt1"/>
                </a:solidFill>
                <a:uFillTx/>
              </a:defRPr>
            </a:lvl4pPr>
            <a:lvl5pPr lvl="4" rtl="0">
              <a:spcBef>
                <a:spcPts val="0"/>
              </a:spcBef>
              <a:spcAft>
                <a:spcPts val="0"/>
              </a:spcAft>
              <a:buClr>
                <a:schemeClr val="lt1"/>
              </a:buClr>
              <a:buSzPts val="4800"/>
              <a:buNone/>
              <a:defRPr sz="4800">
                <a:solidFill>
                  <a:schemeClr val="lt1"/>
                </a:solidFill>
                <a:uFillTx/>
              </a:defRPr>
            </a:lvl5pPr>
            <a:lvl6pPr lvl="5" rtl="0">
              <a:spcBef>
                <a:spcPts val="0"/>
              </a:spcBef>
              <a:spcAft>
                <a:spcPts val="0"/>
              </a:spcAft>
              <a:buClr>
                <a:schemeClr val="lt1"/>
              </a:buClr>
              <a:buSzPts val="4800"/>
              <a:buNone/>
              <a:defRPr sz="4800">
                <a:solidFill>
                  <a:schemeClr val="lt1"/>
                </a:solidFill>
                <a:uFillTx/>
              </a:defRPr>
            </a:lvl6pPr>
            <a:lvl7pPr lvl="6" rtl="0">
              <a:spcBef>
                <a:spcPts val="0"/>
              </a:spcBef>
              <a:spcAft>
                <a:spcPts val="0"/>
              </a:spcAft>
              <a:buClr>
                <a:schemeClr val="lt1"/>
              </a:buClr>
              <a:buSzPts val="4800"/>
              <a:buNone/>
              <a:defRPr sz="4800">
                <a:solidFill>
                  <a:schemeClr val="lt1"/>
                </a:solidFill>
                <a:uFillTx/>
              </a:defRPr>
            </a:lvl7pPr>
            <a:lvl8pPr lvl="7" rtl="0">
              <a:spcBef>
                <a:spcPts val="0"/>
              </a:spcBef>
              <a:spcAft>
                <a:spcPts val="0"/>
              </a:spcAft>
              <a:buClr>
                <a:schemeClr val="lt1"/>
              </a:buClr>
              <a:buSzPts val="4800"/>
              <a:buNone/>
              <a:defRPr sz="4800">
                <a:solidFill>
                  <a:schemeClr val="lt1"/>
                </a:solidFill>
                <a:uFillTx/>
              </a:defRPr>
            </a:lvl8pPr>
            <a:lvl9pPr lvl="8" rtl="0">
              <a:spcBef>
                <a:spcPts val="0"/>
              </a:spcBef>
              <a:spcAft>
                <a:spcPts val="0"/>
              </a:spcAft>
              <a:buClr>
                <a:schemeClr val="lt1"/>
              </a:buClr>
              <a:buSzPts val="4800"/>
              <a:buNone/>
              <a:defRPr sz="4800">
                <a:solidFill>
                  <a:schemeClr val="lt1"/>
                </a:solidFill>
                <a:uFillTx/>
              </a:defRPr>
            </a:lvl9pPr>
          </a:lstStyle>
          <a:p>
            <a:endParaRPr/>
          </a:p>
        </p:txBody>
      </p:sp>
      <p:sp>
        <p:nvSpPr>
          <p:cNvPr id="47" name="Google Shape;47;p8"/>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rtl="0">
              <a:buNone/>
              <a:defRPr>
                <a:solidFill>
                  <a:schemeClr val="lt1"/>
                </a:solidFill>
                <a:uFillTx/>
              </a:defRPr>
            </a:lvl1pPr>
            <a:lvl2pPr lvl="1" rtl="0">
              <a:buNone/>
              <a:defRPr>
                <a:solidFill>
                  <a:schemeClr val="lt1"/>
                </a:solidFill>
                <a:uFillTx/>
              </a:defRPr>
            </a:lvl2pPr>
            <a:lvl3pPr lvl="2" rtl="0">
              <a:buNone/>
              <a:defRPr>
                <a:solidFill>
                  <a:schemeClr val="lt1"/>
                </a:solidFill>
                <a:uFillTx/>
              </a:defRPr>
            </a:lvl3pPr>
            <a:lvl4pPr lvl="3" rtl="0">
              <a:buNone/>
              <a:defRPr>
                <a:solidFill>
                  <a:schemeClr val="lt1"/>
                </a:solidFill>
                <a:uFillTx/>
              </a:defRPr>
            </a:lvl4pPr>
            <a:lvl5pPr lvl="4" rtl="0">
              <a:buNone/>
              <a:defRPr>
                <a:solidFill>
                  <a:schemeClr val="lt1"/>
                </a:solidFill>
                <a:uFillTx/>
              </a:defRPr>
            </a:lvl5pPr>
            <a:lvl6pPr lvl="5" rtl="0">
              <a:buNone/>
              <a:defRPr>
                <a:solidFill>
                  <a:schemeClr val="lt1"/>
                </a:solidFill>
                <a:uFillTx/>
              </a:defRPr>
            </a:lvl6pPr>
            <a:lvl7pPr lvl="6" rtl="0">
              <a:buNone/>
              <a:defRPr>
                <a:solidFill>
                  <a:schemeClr val="lt1"/>
                </a:solidFill>
                <a:uFillTx/>
              </a:defRPr>
            </a:lvl7pPr>
            <a:lvl8pPr lvl="7" rtl="0">
              <a:buNone/>
              <a:defRPr>
                <a:solidFill>
                  <a:schemeClr val="lt1"/>
                </a:solidFill>
                <a:uFillTx/>
              </a:defRPr>
            </a:lvl8pPr>
            <a:lvl9pPr lvl="8" rtl="0">
              <a:buNone/>
              <a:defRPr>
                <a:solidFill>
                  <a:schemeClr val="lt1"/>
                </a:solidFill>
                <a:uFillTx/>
              </a:defRPr>
            </a:lvl9pPr>
          </a:lstStyle>
          <a:p>
            <a:pPr marL="0" lvl="0" indent="0" algn="r" rtl="0">
              <a:spcBef>
                <a:spcPts val="0"/>
              </a:spcBef>
              <a:spcAft>
                <a:spcPts val="0"/>
              </a:spcAft>
              <a:buNone/>
            </a:pPr>
            <a:fld id="{00000000-1234-1234-1234-123412341234}" type="slidenum">
              <a:rPr lang="en">
                <a:uFillTx/>
              </a:rPr>
              <a:t>‹#›</a:t>
            </a:fld>
            <a:endParaRPr>
              <a:uFillTx/>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_TITLE_AND_DESCRIPTION">
    <p:spTree>
      <p:nvGrpSpPr>
        <p:cNvPr id="1" name="Shape 48"/>
        <p:cNvGrpSpPr/>
        <p:nvPr/>
      </p:nvGrpSpPr>
      <p:grpSpPr>
        <a:xfrm>
          <a:off x="0" y="0"/>
          <a:ext cx="0" cy="0"/>
          <a:chOff x="0" y="0"/>
          <a:chExt cx="0" cy="0"/>
        </a:xfrm>
      </p:grpSpPr>
      <p:sp>
        <p:nvSpPr>
          <p:cNvPr id="49" name="Google Shape;49;p9"/>
          <p:cNvSpPr>
            <a:spLocks/>
          </p:cNvSpPr>
          <p:nvPr/>
        </p:nvSpPr>
        <p:spPr>
          <a:xfrm>
            <a:off x="4572000" y="12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uFillTx/>
            </a:endParaRPr>
          </a:p>
        </p:txBody>
      </p:sp>
      <p:cxnSp>
        <p:nvCxnSpPr>
          <p:cNvPr id="50" name="Google Shape;50;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51" name="Google Shape;51;p9"/>
          <p:cNvSpPr txBox="1">
            <a:spLocks noGrp="1"/>
          </p:cNvSpPr>
          <p:nvPr>
            <p:ph type="title"/>
          </p:nvPr>
        </p:nvSpPr>
        <p:spPr>
          <a:xfrm>
            <a:off x="265500" y="1397350"/>
            <a:ext cx="4045200" cy="1318200"/>
          </a:xfrm>
          <a:prstGeom prst="rect">
            <a:avLst/>
          </a:prstGeom>
        </p:spPr>
        <p:txBody>
          <a:bodyPr spcFirstLastPara="1" wrap="square" lIns="91425" tIns="91425" rIns="91425" bIns="91425" anchor="b" anchorCtr="0"/>
          <a:lstStyle>
            <a:lvl1pPr lvl="0" algn="ctr" rtl="0">
              <a:spcBef>
                <a:spcPts val="0"/>
              </a:spcBef>
              <a:spcAft>
                <a:spcPts val="0"/>
              </a:spcAft>
              <a:buClr>
                <a:schemeClr val="dk1"/>
              </a:buClr>
              <a:buSzPts val="3600"/>
              <a:buNone/>
              <a:defRPr sz="3600">
                <a:solidFill>
                  <a:schemeClr val="dk1"/>
                </a:solidFill>
                <a:uFillTx/>
              </a:defRPr>
            </a:lvl1pPr>
            <a:lvl2pPr lvl="1" algn="ctr" rtl="0">
              <a:spcBef>
                <a:spcPts val="0"/>
              </a:spcBef>
              <a:spcAft>
                <a:spcPts val="0"/>
              </a:spcAft>
              <a:buClr>
                <a:schemeClr val="dk1"/>
              </a:buClr>
              <a:buSzPts val="3600"/>
              <a:buNone/>
              <a:defRPr sz="3600">
                <a:solidFill>
                  <a:schemeClr val="dk1"/>
                </a:solidFill>
                <a:uFillTx/>
              </a:defRPr>
            </a:lvl2pPr>
            <a:lvl3pPr lvl="2" algn="ctr" rtl="0">
              <a:spcBef>
                <a:spcPts val="0"/>
              </a:spcBef>
              <a:spcAft>
                <a:spcPts val="0"/>
              </a:spcAft>
              <a:buClr>
                <a:schemeClr val="dk1"/>
              </a:buClr>
              <a:buSzPts val="3600"/>
              <a:buNone/>
              <a:defRPr sz="3600">
                <a:solidFill>
                  <a:schemeClr val="dk1"/>
                </a:solidFill>
                <a:uFillTx/>
              </a:defRPr>
            </a:lvl3pPr>
            <a:lvl4pPr lvl="3" algn="ctr" rtl="0">
              <a:spcBef>
                <a:spcPts val="0"/>
              </a:spcBef>
              <a:spcAft>
                <a:spcPts val="0"/>
              </a:spcAft>
              <a:buClr>
                <a:schemeClr val="dk1"/>
              </a:buClr>
              <a:buSzPts val="3600"/>
              <a:buNone/>
              <a:defRPr sz="3600">
                <a:solidFill>
                  <a:schemeClr val="dk1"/>
                </a:solidFill>
                <a:uFillTx/>
              </a:defRPr>
            </a:lvl4pPr>
            <a:lvl5pPr lvl="4" algn="ctr" rtl="0">
              <a:spcBef>
                <a:spcPts val="0"/>
              </a:spcBef>
              <a:spcAft>
                <a:spcPts val="0"/>
              </a:spcAft>
              <a:buClr>
                <a:schemeClr val="dk1"/>
              </a:buClr>
              <a:buSzPts val="3600"/>
              <a:buNone/>
              <a:defRPr sz="3600">
                <a:solidFill>
                  <a:schemeClr val="dk1"/>
                </a:solidFill>
                <a:uFillTx/>
              </a:defRPr>
            </a:lvl5pPr>
            <a:lvl6pPr lvl="5" algn="ctr" rtl="0">
              <a:spcBef>
                <a:spcPts val="0"/>
              </a:spcBef>
              <a:spcAft>
                <a:spcPts val="0"/>
              </a:spcAft>
              <a:buClr>
                <a:schemeClr val="dk1"/>
              </a:buClr>
              <a:buSzPts val="3600"/>
              <a:buNone/>
              <a:defRPr sz="3600">
                <a:solidFill>
                  <a:schemeClr val="dk1"/>
                </a:solidFill>
                <a:uFillTx/>
              </a:defRPr>
            </a:lvl6pPr>
            <a:lvl7pPr lvl="6" algn="ctr" rtl="0">
              <a:spcBef>
                <a:spcPts val="0"/>
              </a:spcBef>
              <a:spcAft>
                <a:spcPts val="0"/>
              </a:spcAft>
              <a:buClr>
                <a:schemeClr val="dk1"/>
              </a:buClr>
              <a:buSzPts val="3600"/>
              <a:buNone/>
              <a:defRPr sz="3600">
                <a:solidFill>
                  <a:schemeClr val="dk1"/>
                </a:solidFill>
                <a:uFillTx/>
              </a:defRPr>
            </a:lvl7pPr>
            <a:lvl8pPr lvl="7" algn="ctr" rtl="0">
              <a:spcBef>
                <a:spcPts val="0"/>
              </a:spcBef>
              <a:spcAft>
                <a:spcPts val="0"/>
              </a:spcAft>
              <a:buClr>
                <a:schemeClr val="dk1"/>
              </a:buClr>
              <a:buSzPts val="3600"/>
              <a:buNone/>
              <a:defRPr sz="3600">
                <a:solidFill>
                  <a:schemeClr val="dk1"/>
                </a:solidFill>
                <a:uFillTx/>
              </a:defRPr>
            </a:lvl8pPr>
            <a:lvl9pPr lvl="8" algn="ctr" rtl="0">
              <a:spcBef>
                <a:spcPts val="0"/>
              </a:spcBef>
              <a:spcAft>
                <a:spcPts val="0"/>
              </a:spcAft>
              <a:buClr>
                <a:schemeClr val="dk1"/>
              </a:buClr>
              <a:buSzPts val="3600"/>
              <a:buNone/>
              <a:defRPr sz="3600">
                <a:solidFill>
                  <a:schemeClr val="dk1"/>
                </a:solidFill>
                <a:uFillTx/>
              </a:defRPr>
            </a:lvl9pPr>
          </a:lstStyle>
          <a:p>
            <a:endParaRPr/>
          </a:p>
        </p:txBody>
      </p:sp>
      <p:sp>
        <p:nvSpPr>
          <p:cNvPr id="52" name="Google Shape;52;p9"/>
          <p:cNvSpPr txBox="1">
            <a:spLocks noGrp="1"/>
          </p:cNvSpPr>
          <p:nvPr>
            <p:ph type="subTitle" idx="1"/>
          </p:nvPr>
        </p:nvSpPr>
        <p:spPr>
          <a:xfrm>
            <a:off x="265500" y="2735371"/>
            <a:ext cx="4045200" cy="1345500"/>
          </a:xfrm>
          <a:prstGeom prst="rect">
            <a:avLst/>
          </a:prstGeom>
        </p:spPr>
        <p:txBody>
          <a:bodyPr spcFirstLastPara="1" wrap="square" lIns="91425" tIns="91425" rIns="91425" bIns="91425" anchor="t" anchorCtr="0"/>
          <a:lstStyle>
            <a:lvl1pPr lvl="0" algn="ctr" rtl="0">
              <a:lnSpc>
                <a:spcPct val="100000"/>
              </a:lnSpc>
              <a:spcBef>
                <a:spcPts val="0"/>
              </a:spcBef>
              <a:spcAft>
                <a:spcPts val="0"/>
              </a:spcAft>
              <a:buSzPts val="2100"/>
              <a:buNone/>
              <a:defRPr sz="2100">
                <a:uFillTx/>
              </a:defRPr>
            </a:lvl1pPr>
            <a:lvl2pPr lvl="1" algn="ctr" rtl="0">
              <a:lnSpc>
                <a:spcPct val="100000"/>
              </a:lnSpc>
              <a:spcBef>
                <a:spcPts val="0"/>
              </a:spcBef>
              <a:spcAft>
                <a:spcPts val="0"/>
              </a:spcAft>
              <a:buSzPts val="2100"/>
              <a:buNone/>
              <a:defRPr sz="2100">
                <a:uFillTx/>
              </a:defRPr>
            </a:lvl2pPr>
            <a:lvl3pPr lvl="2" algn="ctr" rtl="0">
              <a:lnSpc>
                <a:spcPct val="100000"/>
              </a:lnSpc>
              <a:spcBef>
                <a:spcPts val="0"/>
              </a:spcBef>
              <a:spcAft>
                <a:spcPts val="0"/>
              </a:spcAft>
              <a:buSzPts val="2100"/>
              <a:buNone/>
              <a:defRPr sz="2100">
                <a:uFillTx/>
              </a:defRPr>
            </a:lvl3pPr>
            <a:lvl4pPr lvl="3" algn="ctr" rtl="0">
              <a:lnSpc>
                <a:spcPct val="100000"/>
              </a:lnSpc>
              <a:spcBef>
                <a:spcPts val="0"/>
              </a:spcBef>
              <a:spcAft>
                <a:spcPts val="0"/>
              </a:spcAft>
              <a:buSzPts val="2100"/>
              <a:buNone/>
              <a:defRPr sz="2100">
                <a:uFillTx/>
              </a:defRPr>
            </a:lvl4pPr>
            <a:lvl5pPr lvl="4" algn="ctr" rtl="0">
              <a:lnSpc>
                <a:spcPct val="100000"/>
              </a:lnSpc>
              <a:spcBef>
                <a:spcPts val="0"/>
              </a:spcBef>
              <a:spcAft>
                <a:spcPts val="0"/>
              </a:spcAft>
              <a:buSzPts val="2100"/>
              <a:buNone/>
              <a:defRPr sz="2100">
                <a:uFillTx/>
              </a:defRPr>
            </a:lvl5pPr>
            <a:lvl6pPr lvl="5" algn="ctr" rtl="0">
              <a:lnSpc>
                <a:spcPct val="100000"/>
              </a:lnSpc>
              <a:spcBef>
                <a:spcPts val="0"/>
              </a:spcBef>
              <a:spcAft>
                <a:spcPts val="0"/>
              </a:spcAft>
              <a:buSzPts val="2100"/>
              <a:buNone/>
              <a:defRPr sz="2100">
                <a:uFillTx/>
              </a:defRPr>
            </a:lvl6pPr>
            <a:lvl7pPr lvl="6" algn="ctr" rtl="0">
              <a:lnSpc>
                <a:spcPct val="100000"/>
              </a:lnSpc>
              <a:spcBef>
                <a:spcPts val="0"/>
              </a:spcBef>
              <a:spcAft>
                <a:spcPts val="0"/>
              </a:spcAft>
              <a:buSzPts val="2100"/>
              <a:buNone/>
              <a:defRPr sz="2100">
                <a:uFillTx/>
              </a:defRPr>
            </a:lvl7pPr>
            <a:lvl8pPr lvl="7" algn="ctr" rtl="0">
              <a:lnSpc>
                <a:spcPct val="100000"/>
              </a:lnSpc>
              <a:spcBef>
                <a:spcPts val="0"/>
              </a:spcBef>
              <a:spcAft>
                <a:spcPts val="0"/>
              </a:spcAft>
              <a:buSzPts val="2100"/>
              <a:buNone/>
              <a:defRPr sz="2100">
                <a:uFillTx/>
              </a:defRPr>
            </a:lvl8pPr>
            <a:lvl9pPr lvl="8" algn="ctr" rtl="0">
              <a:lnSpc>
                <a:spcPct val="100000"/>
              </a:lnSpc>
              <a:spcBef>
                <a:spcPts val="0"/>
              </a:spcBef>
              <a:spcAft>
                <a:spcPts val="0"/>
              </a:spcAft>
              <a:buSzPts val="2100"/>
              <a:buNone/>
              <a:defRPr sz="2100">
                <a:uFillTx/>
              </a:defRPr>
            </a:lvl9pPr>
          </a:lstStyle>
          <a:p>
            <a:endParaRPr/>
          </a:p>
        </p:txBody>
      </p:sp>
      <p:sp>
        <p:nvSpPr>
          <p:cNvPr id="53" name="Google Shape;53;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lstStyle>
            <a:lvl1pPr marL="457200" lvl="0" indent="-342900" rtl="0">
              <a:spcBef>
                <a:spcPts val="0"/>
              </a:spcBef>
              <a:spcAft>
                <a:spcPts val="0"/>
              </a:spcAft>
              <a:buClr>
                <a:schemeClr val="lt1"/>
              </a:buClr>
              <a:buSzPts val="1800"/>
              <a:buChar char="●"/>
              <a:defRPr>
                <a:solidFill>
                  <a:schemeClr val="lt1"/>
                </a:solidFill>
                <a:uFillTx/>
              </a:defRPr>
            </a:lvl1pPr>
            <a:lvl2pPr marL="914400" lvl="1" indent="-317500" rtl="0">
              <a:spcBef>
                <a:spcPts val="1600"/>
              </a:spcBef>
              <a:spcAft>
                <a:spcPts val="0"/>
              </a:spcAft>
              <a:buClr>
                <a:schemeClr val="lt1"/>
              </a:buClr>
              <a:buSzPts val="1400"/>
              <a:buChar char="○"/>
              <a:defRPr>
                <a:solidFill>
                  <a:schemeClr val="lt1"/>
                </a:solidFill>
                <a:uFillTx/>
              </a:defRPr>
            </a:lvl2pPr>
            <a:lvl3pPr marL="1371600" lvl="2" indent="-317500" rtl="0">
              <a:spcBef>
                <a:spcPts val="1600"/>
              </a:spcBef>
              <a:spcAft>
                <a:spcPts val="0"/>
              </a:spcAft>
              <a:buClr>
                <a:schemeClr val="lt1"/>
              </a:buClr>
              <a:buSzPts val="1400"/>
              <a:buChar char="■"/>
              <a:defRPr>
                <a:solidFill>
                  <a:schemeClr val="lt1"/>
                </a:solidFill>
                <a:uFillTx/>
              </a:defRPr>
            </a:lvl3pPr>
            <a:lvl4pPr marL="1828800" lvl="3" indent="-317500" rtl="0">
              <a:spcBef>
                <a:spcPts val="1600"/>
              </a:spcBef>
              <a:spcAft>
                <a:spcPts val="0"/>
              </a:spcAft>
              <a:buClr>
                <a:schemeClr val="lt1"/>
              </a:buClr>
              <a:buSzPts val="1400"/>
              <a:buChar char="●"/>
              <a:defRPr>
                <a:solidFill>
                  <a:schemeClr val="lt1"/>
                </a:solidFill>
                <a:uFillTx/>
              </a:defRPr>
            </a:lvl4pPr>
            <a:lvl5pPr marL="2286000" lvl="4" indent="-317500" rtl="0">
              <a:spcBef>
                <a:spcPts val="1600"/>
              </a:spcBef>
              <a:spcAft>
                <a:spcPts val="0"/>
              </a:spcAft>
              <a:buClr>
                <a:schemeClr val="lt1"/>
              </a:buClr>
              <a:buSzPts val="1400"/>
              <a:buChar char="○"/>
              <a:defRPr>
                <a:solidFill>
                  <a:schemeClr val="lt1"/>
                </a:solidFill>
                <a:uFillTx/>
              </a:defRPr>
            </a:lvl5pPr>
            <a:lvl6pPr marL="2743200" lvl="5" indent="-317500" rtl="0">
              <a:spcBef>
                <a:spcPts val="1600"/>
              </a:spcBef>
              <a:spcAft>
                <a:spcPts val="0"/>
              </a:spcAft>
              <a:buClr>
                <a:schemeClr val="lt1"/>
              </a:buClr>
              <a:buSzPts val="1400"/>
              <a:buChar char="■"/>
              <a:defRPr>
                <a:solidFill>
                  <a:schemeClr val="lt1"/>
                </a:solidFill>
                <a:uFillTx/>
              </a:defRPr>
            </a:lvl6pPr>
            <a:lvl7pPr marL="3200400" lvl="6" indent="-317500" rtl="0">
              <a:spcBef>
                <a:spcPts val="1600"/>
              </a:spcBef>
              <a:spcAft>
                <a:spcPts val="0"/>
              </a:spcAft>
              <a:buClr>
                <a:schemeClr val="lt1"/>
              </a:buClr>
              <a:buSzPts val="1400"/>
              <a:buChar char="●"/>
              <a:defRPr>
                <a:solidFill>
                  <a:schemeClr val="lt1"/>
                </a:solidFill>
                <a:uFillTx/>
              </a:defRPr>
            </a:lvl7pPr>
            <a:lvl8pPr marL="3657600" lvl="7" indent="-317500" rtl="0">
              <a:spcBef>
                <a:spcPts val="1600"/>
              </a:spcBef>
              <a:spcAft>
                <a:spcPts val="0"/>
              </a:spcAft>
              <a:buClr>
                <a:schemeClr val="lt1"/>
              </a:buClr>
              <a:buSzPts val="1400"/>
              <a:buChar char="○"/>
              <a:defRPr>
                <a:solidFill>
                  <a:schemeClr val="lt1"/>
                </a:solidFill>
                <a:uFillTx/>
              </a:defRPr>
            </a:lvl8pPr>
            <a:lvl9pPr marL="4114800" lvl="8" indent="-317500" rtl="0">
              <a:spcBef>
                <a:spcPts val="1600"/>
              </a:spcBef>
              <a:spcAft>
                <a:spcPts val="1600"/>
              </a:spcAft>
              <a:buClr>
                <a:schemeClr val="lt1"/>
              </a:buClr>
              <a:buSzPts val="1400"/>
              <a:buChar char="■"/>
              <a:defRPr>
                <a:solidFill>
                  <a:schemeClr val="lt1"/>
                </a:solidFill>
                <a:uFillTx/>
              </a:defRPr>
            </a:lvl9pPr>
          </a:lstStyle>
          <a:p>
            <a:endParaRPr/>
          </a:p>
        </p:txBody>
      </p:sp>
      <p:sp>
        <p:nvSpPr>
          <p:cNvPr id="54" name="Google Shape;54;p9"/>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rtl="0">
              <a:buNone/>
              <a:defRPr>
                <a:solidFill>
                  <a:schemeClr val="lt1"/>
                </a:solidFill>
                <a:uFillTx/>
              </a:defRPr>
            </a:lvl1pPr>
            <a:lvl2pPr lvl="1" rtl="0">
              <a:buNone/>
              <a:defRPr>
                <a:solidFill>
                  <a:schemeClr val="lt1"/>
                </a:solidFill>
                <a:uFillTx/>
              </a:defRPr>
            </a:lvl2pPr>
            <a:lvl3pPr lvl="2" rtl="0">
              <a:buNone/>
              <a:defRPr>
                <a:solidFill>
                  <a:schemeClr val="lt1"/>
                </a:solidFill>
                <a:uFillTx/>
              </a:defRPr>
            </a:lvl3pPr>
            <a:lvl4pPr lvl="3" rtl="0">
              <a:buNone/>
              <a:defRPr>
                <a:solidFill>
                  <a:schemeClr val="lt1"/>
                </a:solidFill>
                <a:uFillTx/>
              </a:defRPr>
            </a:lvl4pPr>
            <a:lvl5pPr lvl="4" rtl="0">
              <a:buNone/>
              <a:defRPr>
                <a:solidFill>
                  <a:schemeClr val="lt1"/>
                </a:solidFill>
                <a:uFillTx/>
              </a:defRPr>
            </a:lvl5pPr>
            <a:lvl6pPr lvl="5" rtl="0">
              <a:buNone/>
              <a:defRPr>
                <a:solidFill>
                  <a:schemeClr val="lt1"/>
                </a:solidFill>
                <a:uFillTx/>
              </a:defRPr>
            </a:lvl6pPr>
            <a:lvl7pPr lvl="6" rtl="0">
              <a:buNone/>
              <a:defRPr>
                <a:solidFill>
                  <a:schemeClr val="lt1"/>
                </a:solidFill>
                <a:uFillTx/>
              </a:defRPr>
            </a:lvl7pPr>
            <a:lvl8pPr lvl="7" rtl="0">
              <a:buNone/>
              <a:defRPr>
                <a:solidFill>
                  <a:schemeClr val="lt1"/>
                </a:solidFill>
                <a:uFillTx/>
              </a:defRPr>
            </a:lvl8pPr>
            <a:lvl9pPr lvl="8" rtl="0">
              <a:buNone/>
              <a:defRPr>
                <a:solidFill>
                  <a:schemeClr val="lt1"/>
                </a:solidFill>
                <a:uFillTx/>
              </a:defRPr>
            </a:lvl9pPr>
          </a:lstStyle>
          <a:p>
            <a:pPr marL="0" lvl="0" indent="0" algn="r" rtl="0">
              <a:spcBef>
                <a:spcPts val="0"/>
              </a:spcBef>
              <a:spcAft>
                <a:spcPts val="0"/>
              </a:spcAft>
              <a:buNone/>
            </a:pPr>
            <a:fld id="{00000000-1234-1234-1234-123412341234}" type="slidenum">
              <a:rPr lang="en">
                <a:uFillTx/>
              </a:rPr>
              <a:t>‹#›</a:t>
            </a:fld>
            <a:endParaRPr>
              <a:uFillTx/>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_ONLY">
    <p:spTree>
      <p:nvGrpSpPr>
        <p:cNvPr id="1" name="Shape 55"/>
        <p:cNvGrpSpPr/>
        <p:nvPr/>
      </p:nvGrpSpPr>
      <p:grpSpPr>
        <a:xfrm>
          <a:off x="0" y="0"/>
          <a:ext cx="0" cy="0"/>
          <a:chOff x="0" y="0"/>
          <a:chExt cx="0" cy="0"/>
        </a:xfrm>
      </p:grpSpPr>
      <p:cxnSp>
        <p:nvCxnSpPr>
          <p:cNvPr id="56" name="Google Shape;56;p10"/>
          <p:cNvCxnSpPr/>
          <p:nvPr/>
        </p:nvCxnSpPr>
        <p:spPr>
          <a:xfrm>
            <a:off x="425200" y="4740000"/>
            <a:ext cx="8296800" cy="0"/>
          </a:xfrm>
          <a:prstGeom prst="straightConnector1">
            <a:avLst/>
          </a:prstGeom>
          <a:noFill/>
          <a:ln w="19050" cap="flat" cmpd="sng">
            <a:solidFill>
              <a:schemeClr val="dk2"/>
            </a:solidFill>
            <a:prstDash val="solid"/>
            <a:round/>
            <a:headEnd type="none" w="sm" len="sm"/>
            <a:tailEnd type="none" w="sm" len="sm"/>
          </a:ln>
        </p:spPr>
      </p:cxnSp>
      <p:cxnSp>
        <p:nvCxnSpPr>
          <p:cNvPr id="57" name="Google Shape;57;p10"/>
          <p:cNvCxnSpPr/>
          <p:nvPr/>
        </p:nvCxnSpPr>
        <p:spPr>
          <a:xfrm>
            <a:off x="425198" y="415650"/>
            <a:ext cx="183300" cy="0"/>
          </a:xfrm>
          <a:prstGeom prst="straightConnector1">
            <a:avLst/>
          </a:prstGeom>
          <a:noFill/>
          <a:ln w="19050" cap="flat" cmpd="sng">
            <a:solidFill>
              <a:schemeClr val="dk2"/>
            </a:solidFill>
            <a:prstDash val="solid"/>
            <a:round/>
            <a:headEnd type="none" w="sm" len="sm"/>
            <a:tailEnd type="none" w="sm" len="sm"/>
          </a:ln>
        </p:spPr>
      </p:cxnSp>
      <p:sp>
        <p:nvSpPr>
          <p:cNvPr id="58" name="Google Shape;58;p10"/>
          <p:cNvSpPr txBox="1">
            <a:spLocks noGrp="1"/>
          </p:cNvSpPr>
          <p:nvPr>
            <p:ph type="body" idx="1"/>
          </p:nvPr>
        </p:nvSpPr>
        <p:spPr>
          <a:xfrm>
            <a:off x="328017" y="4226025"/>
            <a:ext cx="8388600" cy="393600"/>
          </a:xfrm>
          <a:prstGeom prst="rect">
            <a:avLst/>
          </a:prstGeom>
        </p:spPr>
        <p:txBody>
          <a:bodyPr spcFirstLastPara="1" wrap="square" lIns="91425" tIns="91425" rIns="91425" bIns="91425" anchor="ctr" anchorCtr="0"/>
          <a:lstStyle>
            <a:lvl1pPr marL="457200" lvl="0" indent="-228600" rtl="0">
              <a:lnSpc>
                <a:spcPct val="100000"/>
              </a:lnSpc>
              <a:spcBef>
                <a:spcPts val="0"/>
              </a:spcBef>
              <a:spcAft>
                <a:spcPts val="0"/>
              </a:spcAft>
              <a:buSzPts val="1800"/>
              <a:buNone/>
              <a:defRPr>
                <a:uFillTx/>
              </a:defRPr>
            </a:lvl1pPr>
          </a:lstStyle>
          <a:p>
            <a:endParaRPr/>
          </a:p>
        </p:txBody>
      </p:sp>
      <p:sp>
        <p:nvSpPr>
          <p:cNvPr id="59" name="Google Shape;59;p10"/>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rtl="0">
              <a:buNone/>
              <a:defRPr>
                <a:uFillTx/>
              </a:defRPr>
            </a:lvl1pPr>
            <a:lvl2pPr lvl="1" rtl="0">
              <a:buNone/>
              <a:defRPr>
                <a:uFillTx/>
              </a:defRPr>
            </a:lvl2pPr>
            <a:lvl3pPr lvl="2" rtl="0">
              <a:buNone/>
              <a:defRPr>
                <a:uFillTx/>
              </a:defRPr>
            </a:lvl3pPr>
            <a:lvl4pPr lvl="3" rtl="0">
              <a:buNone/>
              <a:defRPr>
                <a:uFillTx/>
              </a:defRPr>
            </a:lvl4pPr>
            <a:lvl5pPr lvl="4" rtl="0">
              <a:buNone/>
              <a:defRPr>
                <a:uFillTx/>
              </a:defRPr>
            </a:lvl5pPr>
            <a:lvl6pPr lvl="5" rtl="0">
              <a:buNone/>
              <a:defRPr>
                <a:uFillTx/>
              </a:defRPr>
            </a:lvl6pPr>
            <a:lvl7pPr lvl="6" rtl="0">
              <a:buNone/>
              <a:defRPr>
                <a:uFillTx/>
              </a:defRPr>
            </a:lvl7pPr>
            <a:lvl8pPr lvl="7" rtl="0">
              <a:buNone/>
              <a:defRPr>
                <a:uFillTx/>
              </a:defRPr>
            </a:lvl8pPr>
            <a:lvl9pPr lvl="8" rtl="0">
              <a:buNone/>
              <a:defRPr>
                <a:uFillTx/>
              </a:defRPr>
            </a:lvl9pPr>
          </a:lstStyle>
          <a:p>
            <a:pPr marL="0" lvl="0" indent="0" algn="r" rtl="0">
              <a:spcBef>
                <a:spcPts val="0"/>
              </a:spcBef>
              <a:spcAft>
                <a:spcPts val="0"/>
              </a:spcAft>
              <a:buNone/>
            </a:pPr>
            <a:fld id="{00000000-1234-1234-1234-123412341234}" type="slidenum">
              <a:rPr lang="en">
                <a:uFillTx/>
              </a:rPr>
              <a:t>‹#›</a:t>
            </a:fld>
            <a:endParaRPr>
              <a:uFillTx/>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wiss-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400250" y="575950"/>
            <a:ext cx="6321600" cy="635400"/>
          </a:xfrm>
          <a:prstGeom prst="rect">
            <a:avLst/>
          </a:prstGeom>
          <a:noFill/>
          <a:ln>
            <a:noFill/>
          </a:ln>
        </p:spPr>
        <p:txBody>
          <a:bodyPr spcFirstLastPara="1" wrap="square" lIns="91425" tIns="91425" rIns="91425" bIns="91425" anchor="t" anchorCtr="0"/>
          <a:lstStyle>
            <a:lvl1pPr lvl="0" rtl="0">
              <a:spcBef>
                <a:spcPts val="0"/>
              </a:spcBef>
              <a:spcAft>
                <a:spcPts val="0"/>
              </a:spcAft>
              <a:buClr>
                <a:schemeClr val="dk2"/>
              </a:buClr>
              <a:buSzPts val="3000"/>
              <a:buFont typeface="Raleway"/>
              <a:buNone/>
              <a:defRPr sz="3000" b="1">
                <a:solidFill>
                  <a:schemeClr val="dk2"/>
                </a:solidFill>
                <a:uFillTx/>
                <a:latin typeface="Raleway"/>
                <a:ea typeface="Raleway"/>
                <a:cs typeface="Raleway"/>
                <a:sym typeface="Raleway"/>
              </a:defRPr>
            </a:lvl1pPr>
            <a:lvl2pPr lvl="1" rtl="0">
              <a:spcBef>
                <a:spcPts val="0"/>
              </a:spcBef>
              <a:spcAft>
                <a:spcPts val="0"/>
              </a:spcAft>
              <a:buClr>
                <a:schemeClr val="dk2"/>
              </a:buClr>
              <a:buSzPts val="3000"/>
              <a:buFont typeface="Raleway"/>
              <a:buNone/>
              <a:defRPr sz="3000" b="1">
                <a:solidFill>
                  <a:schemeClr val="dk2"/>
                </a:solidFill>
                <a:uFillTx/>
                <a:latin typeface="Raleway"/>
                <a:ea typeface="Raleway"/>
                <a:cs typeface="Raleway"/>
                <a:sym typeface="Raleway"/>
              </a:defRPr>
            </a:lvl2pPr>
            <a:lvl3pPr lvl="2" rtl="0">
              <a:spcBef>
                <a:spcPts val="0"/>
              </a:spcBef>
              <a:spcAft>
                <a:spcPts val="0"/>
              </a:spcAft>
              <a:buClr>
                <a:schemeClr val="dk2"/>
              </a:buClr>
              <a:buSzPts val="3000"/>
              <a:buFont typeface="Raleway"/>
              <a:buNone/>
              <a:defRPr sz="3000" b="1">
                <a:solidFill>
                  <a:schemeClr val="dk2"/>
                </a:solidFill>
                <a:uFillTx/>
                <a:latin typeface="Raleway"/>
                <a:ea typeface="Raleway"/>
                <a:cs typeface="Raleway"/>
                <a:sym typeface="Raleway"/>
              </a:defRPr>
            </a:lvl3pPr>
            <a:lvl4pPr lvl="3" rtl="0">
              <a:spcBef>
                <a:spcPts val="0"/>
              </a:spcBef>
              <a:spcAft>
                <a:spcPts val="0"/>
              </a:spcAft>
              <a:buClr>
                <a:schemeClr val="dk2"/>
              </a:buClr>
              <a:buSzPts val="3000"/>
              <a:buFont typeface="Raleway"/>
              <a:buNone/>
              <a:defRPr sz="3000" b="1">
                <a:solidFill>
                  <a:schemeClr val="dk2"/>
                </a:solidFill>
                <a:uFillTx/>
                <a:latin typeface="Raleway"/>
                <a:ea typeface="Raleway"/>
                <a:cs typeface="Raleway"/>
                <a:sym typeface="Raleway"/>
              </a:defRPr>
            </a:lvl4pPr>
            <a:lvl5pPr lvl="4" rtl="0">
              <a:spcBef>
                <a:spcPts val="0"/>
              </a:spcBef>
              <a:spcAft>
                <a:spcPts val="0"/>
              </a:spcAft>
              <a:buClr>
                <a:schemeClr val="dk2"/>
              </a:buClr>
              <a:buSzPts val="3000"/>
              <a:buFont typeface="Raleway"/>
              <a:buNone/>
              <a:defRPr sz="3000" b="1">
                <a:solidFill>
                  <a:schemeClr val="dk2"/>
                </a:solidFill>
                <a:uFillTx/>
                <a:latin typeface="Raleway"/>
                <a:ea typeface="Raleway"/>
                <a:cs typeface="Raleway"/>
                <a:sym typeface="Raleway"/>
              </a:defRPr>
            </a:lvl5pPr>
            <a:lvl6pPr lvl="5" rtl="0">
              <a:spcBef>
                <a:spcPts val="0"/>
              </a:spcBef>
              <a:spcAft>
                <a:spcPts val="0"/>
              </a:spcAft>
              <a:buClr>
                <a:schemeClr val="dk2"/>
              </a:buClr>
              <a:buSzPts val="3000"/>
              <a:buFont typeface="Raleway"/>
              <a:buNone/>
              <a:defRPr sz="3000" b="1">
                <a:solidFill>
                  <a:schemeClr val="dk2"/>
                </a:solidFill>
                <a:uFillTx/>
                <a:latin typeface="Raleway"/>
                <a:ea typeface="Raleway"/>
                <a:cs typeface="Raleway"/>
                <a:sym typeface="Raleway"/>
              </a:defRPr>
            </a:lvl6pPr>
            <a:lvl7pPr lvl="6" rtl="0">
              <a:spcBef>
                <a:spcPts val="0"/>
              </a:spcBef>
              <a:spcAft>
                <a:spcPts val="0"/>
              </a:spcAft>
              <a:buClr>
                <a:schemeClr val="dk2"/>
              </a:buClr>
              <a:buSzPts val="3000"/>
              <a:buFont typeface="Raleway"/>
              <a:buNone/>
              <a:defRPr sz="3000" b="1">
                <a:solidFill>
                  <a:schemeClr val="dk2"/>
                </a:solidFill>
                <a:uFillTx/>
                <a:latin typeface="Raleway"/>
                <a:ea typeface="Raleway"/>
                <a:cs typeface="Raleway"/>
                <a:sym typeface="Raleway"/>
              </a:defRPr>
            </a:lvl7pPr>
            <a:lvl8pPr lvl="7" rtl="0">
              <a:spcBef>
                <a:spcPts val="0"/>
              </a:spcBef>
              <a:spcAft>
                <a:spcPts val="0"/>
              </a:spcAft>
              <a:buClr>
                <a:schemeClr val="dk2"/>
              </a:buClr>
              <a:buSzPts val="3000"/>
              <a:buFont typeface="Raleway"/>
              <a:buNone/>
              <a:defRPr sz="3000" b="1">
                <a:solidFill>
                  <a:schemeClr val="dk2"/>
                </a:solidFill>
                <a:uFillTx/>
                <a:latin typeface="Raleway"/>
                <a:ea typeface="Raleway"/>
                <a:cs typeface="Raleway"/>
                <a:sym typeface="Raleway"/>
              </a:defRPr>
            </a:lvl8pPr>
            <a:lvl9pPr lvl="8" rtl="0">
              <a:spcBef>
                <a:spcPts val="0"/>
              </a:spcBef>
              <a:spcAft>
                <a:spcPts val="0"/>
              </a:spcAft>
              <a:buClr>
                <a:schemeClr val="dk2"/>
              </a:buClr>
              <a:buSzPts val="3000"/>
              <a:buFont typeface="Raleway"/>
              <a:buNone/>
              <a:defRPr sz="3000" b="1">
                <a:solidFill>
                  <a:schemeClr val="dk2"/>
                </a:solidFill>
                <a:uFillTx/>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2410112" y="1595776"/>
            <a:ext cx="6321600" cy="3002400"/>
          </a:xfrm>
          <a:prstGeom prst="rect">
            <a:avLst/>
          </a:prstGeom>
          <a:noFill/>
          <a:ln>
            <a:noFill/>
          </a:ln>
        </p:spPr>
        <p:txBody>
          <a:bodyPr spcFirstLastPara="1" wrap="square" lIns="91425" tIns="91425" rIns="91425" bIns="91425" anchor="t" anchorCtr="0"/>
          <a:lstStyle>
            <a:lvl1pPr marL="457200" lvl="0" indent="-342900" rtl="0">
              <a:lnSpc>
                <a:spcPct val="115000"/>
              </a:lnSpc>
              <a:spcBef>
                <a:spcPts val="0"/>
              </a:spcBef>
              <a:spcAft>
                <a:spcPts val="0"/>
              </a:spcAft>
              <a:buClr>
                <a:schemeClr val="dk2"/>
              </a:buClr>
              <a:buSzPts val="1800"/>
              <a:buFont typeface="Lato"/>
              <a:buChar char="●"/>
              <a:defRPr sz="1800">
                <a:solidFill>
                  <a:schemeClr val="dk2"/>
                </a:solidFill>
                <a:uFillTx/>
                <a:latin typeface="Lato"/>
                <a:ea typeface="Lato"/>
                <a:cs typeface="Lato"/>
                <a:sym typeface="Lato"/>
              </a:defRPr>
            </a:lvl1pPr>
            <a:lvl2pPr marL="914400" lvl="1" indent="-317500" rtl="0">
              <a:lnSpc>
                <a:spcPct val="115000"/>
              </a:lnSpc>
              <a:spcBef>
                <a:spcPts val="1600"/>
              </a:spcBef>
              <a:spcAft>
                <a:spcPts val="0"/>
              </a:spcAft>
              <a:buClr>
                <a:schemeClr val="dk2"/>
              </a:buClr>
              <a:buSzPts val="1400"/>
              <a:buFont typeface="Lato"/>
              <a:buChar char="○"/>
              <a:defRPr>
                <a:solidFill>
                  <a:schemeClr val="dk2"/>
                </a:solidFill>
                <a:uFillTx/>
                <a:latin typeface="Lato"/>
                <a:ea typeface="Lato"/>
                <a:cs typeface="Lato"/>
                <a:sym typeface="Lato"/>
              </a:defRPr>
            </a:lvl2pPr>
            <a:lvl3pPr marL="1371600" lvl="2" indent="-317500" rtl="0">
              <a:lnSpc>
                <a:spcPct val="115000"/>
              </a:lnSpc>
              <a:spcBef>
                <a:spcPts val="1600"/>
              </a:spcBef>
              <a:spcAft>
                <a:spcPts val="0"/>
              </a:spcAft>
              <a:buClr>
                <a:schemeClr val="dk2"/>
              </a:buClr>
              <a:buSzPts val="1400"/>
              <a:buFont typeface="Lato"/>
              <a:buChar char="■"/>
              <a:defRPr>
                <a:solidFill>
                  <a:schemeClr val="dk2"/>
                </a:solidFill>
                <a:uFillTx/>
                <a:latin typeface="Lato"/>
                <a:ea typeface="Lato"/>
                <a:cs typeface="Lato"/>
                <a:sym typeface="Lato"/>
              </a:defRPr>
            </a:lvl3pPr>
            <a:lvl4pPr marL="1828800" lvl="3" indent="-317500" rtl="0">
              <a:lnSpc>
                <a:spcPct val="115000"/>
              </a:lnSpc>
              <a:spcBef>
                <a:spcPts val="1600"/>
              </a:spcBef>
              <a:spcAft>
                <a:spcPts val="0"/>
              </a:spcAft>
              <a:buClr>
                <a:schemeClr val="dk2"/>
              </a:buClr>
              <a:buSzPts val="1400"/>
              <a:buFont typeface="Lato"/>
              <a:buChar char="●"/>
              <a:defRPr>
                <a:solidFill>
                  <a:schemeClr val="dk2"/>
                </a:solidFill>
                <a:uFillTx/>
                <a:latin typeface="Lato"/>
                <a:ea typeface="Lato"/>
                <a:cs typeface="Lato"/>
                <a:sym typeface="Lato"/>
              </a:defRPr>
            </a:lvl4pPr>
            <a:lvl5pPr marL="2286000" lvl="4" indent="-317500" rtl="0">
              <a:lnSpc>
                <a:spcPct val="115000"/>
              </a:lnSpc>
              <a:spcBef>
                <a:spcPts val="1600"/>
              </a:spcBef>
              <a:spcAft>
                <a:spcPts val="0"/>
              </a:spcAft>
              <a:buClr>
                <a:schemeClr val="dk2"/>
              </a:buClr>
              <a:buSzPts val="1400"/>
              <a:buFont typeface="Lato"/>
              <a:buChar char="○"/>
              <a:defRPr>
                <a:solidFill>
                  <a:schemeClr val="dk2"/>
                </a:solidFill>
                <a:uFillTx/>
                <a:latin typeface="Lato"/>
                <a:ea typeface="Lato"/>
                <a:cs typeface="Lato"/>
                <a:sym typeface="Lato"/>
              </a:defRPr>
            </a:lvl5pPr>
            <a:lvl6pPr marL="2743200" lvl="5" indent="-317500" rtl="0">
              <a:lnSpc>
                <a:spcPct val="115000"/>
              </a:lnSpc>
              <a:spcBef>
                <a:spcPts val="1600"/>
              </a:spcBef>
              <a:spcAft>
                <a:spcPts val="0"/>
              </a:spcAft>
              <a:buClr>
                <a:schemeClr val="dk2"/>
              </a:buClr>
              <a:buSzPts val="1400"/>
              <a:buFont typeface="Lato"/>
              <a:buChar char="■"/>
              <a:defRPr>
                <a:solidFill>
                  <a:schemeClr val="dk2"/>
                </a:solidFill>
                <a:uFillTx/>
                <a:latin typeface="Lato"/>
                <a:ea typeface="Lato"/>
                <a:cs typeface="Lato"/>
                <a:sym typeface="Lato"/>
              </a:defRPr>
            </a:lvl6pPr>
            <a:lvl7pPr marL="3200400" lvl="6" indent="-317500" rtl="0">
              <a:lnSpc>
                <a:spcPct val="115000"/>
              </a:lnSpc>
              <a:spcBef>
                <a:spcPts val="1600"/>
              </a:spcBef>
              <a:spcAft>
                <a:spcPts val="0"/>
              </a:spcAft>
              <a:buClr>
                <a:schemeClr val="dk2"/>
              </a:buClr>
              <a:buSzPts val="1400"/>
              <a:buFont typeface="Lato"/>
              <a:buChar char="●"/>
              <a:defRPr>
                <a:solidFill>
                  <a:schemeClr val="dk2"/>
                </a:solidFill>
                <a:uFillTx/>
                <a:latin typeface="Lato"/>
                <a:ea typeface="Lato"/>
                <a:cs typeface="Lato"/>
                <a:sym typeface="Lato"/>
              </a:defRPr>
            </a:lvl7pPr>
            <a:lvl8pPr marL="3657600" lvl="7" indent="-317500" rtl="0">
              <a:lnSpc>
                <a:spcPct val="115000"/>
              </a:lnSpc>
              <a:spcBef>
                <a:spcPts val="1600"/>
              </a:spcBef>
              <a:spcAft>
                <a:spcPts val="0"/>
              </a:spcAft>
              <a:buClr>
                <a:schemeClr val="dk2"/>
              </a:buClr>
              <a:buSzPts val="1400"/>
              <a:buFont typeface="Lato"/>
              <a:buChar char="○"/>
              <a:defRPr>
                <a:solidFill>
                  <a:schemeClr val="dk2"/>
                </a:solidFill>
                <a:uFillTx/>
                <a:latin typeface="Lato"/>
                <a:ea typeface="Lato"/>
                <a:cs typeface="Lato"/>
                <a:sym typeface="Lato"/>
              </a:defRPr>
            </a:lvl8pPr>
            <a:lvl9pPr marL="4114800" lvl="8" indent="-317500" rtl="0">
              <a:lnSpc>
                <a:spcPct val="115000"/>
              </a:lnSpc>
              <a:spcBef>
                <a:spcPts val="1600"/>
              </a:spcBef>
              <a:spcAft>
                <a:spcPts val="1600"/>
              </a:spcAft>
              <a:buClr>
                <a:schemeClr val="dk2"/>
              </a:buClr>
              <a:buSzPts val="1400"/>
              <a:buFont typeface="Lato"/>
              <a:buChar char="■"/>
              <a:defRPr>
                <a:solidFill>
                  <a:schemeClr val="dk2"/>
                </a:solidFill>
                <a:uFillTx/>
                <a:latin typeface="Lato"/>
                <a:ea typeface="Lato"/>
                <a:cs typeface="Lato"/>
                <a:sym typeface="Lato"/>
              </a:defRPr>
            </a:lvl9pPr>
          </a:lstStyle>
          <a:p>
            <a:endParaRPr/>
          </a:p>
        </p:txBody>
      </p:sp>
      <p:sp>
        <p:nvSpPr>
          <p:cNvPr id="8" name="Google Shape;8;p1"/>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Autofit/>
          </a:bodyPr>
          <a:lstStyle>
            <a:lvl1pPr lvl="0" algn="r" rtl="0">
              <a:buNone/>
              <a:defRPr sz="1000">
                <a:solidFill>
                  <a:schemeClr val="dk2"/>
                </a:solidFill>
                <a:uFillTx/>
                <a:latin typeface="Lato"/>
                <a:ea typeface="Lato"/>
                <a:cs typeface="Lato"/>
                <a:sym typeface="Lato"/>
              </a:defRPr>
            </a:lvl1pPr>
            <a:lvl2pPr lvl="1" algn="r" rtl="0">
              <a:buNone/>
              <a:defRPr sz="1000">
                <a:solidFill>
                  <a:schemeClr val="dk2"/>
                </a:solidFill>
                <a:uFillTx/>
                <a:latin typeface="Lato"/>
                <a:ea typeface="Lato"/>
                <a:cs typeface="Lato"/>
                <a:sym typeface="Lato"/>
              </a:defRPr>
            </a:lvl2pPr>
            <a:lvl3pPr lvl="2" algn="r" rtl="0">
              <a:buNone/>
              <a:defRPr sz="1000">
                <a:solidFill>
                  <a:schemeClr val="dk2"/>
                </a:solidFill>
                <a:uFillTx/>
                <a:latin typeface="Lato"/>
                <a:ea typeface="Lato"/>
                <a:cs typeface="Lato"/>
                <a:sym typeface="Lato"/>
              </a:defRPr>
            </a:lvl3pPr>
            <a:lvl4pPr lvl="3" algn="r" rtl="0">
              <a:buNone/>
              <a:defRPr sz="1000">
                <a:solidFill>
                  <a:schemeClr val="dk2"/>
                </a:solidFill>
                <a:uFillTx/>
                <a:latin typeface="Lato"/>
                <a:ea typeface="Lato"/>
                <a:cs typeface="Lato"/>
                <a:sym typeface="Lato"/>
              </a:defRPr>
            </a:lvl4pPr>
            <a:lvl5pPr lvl="4" algn="r" rtl="0">
              <a:buNone/>
              <a:defRPr sz="1000">
                <a:solidFill>
                  <a:schemeClr val="dk2"/>
                </a:solidFill>
                <a:uFillTx/>
                <a:latin typeface="Lato"/>
                <a:ea typeface="Lato"/>
                <a:cs typeface="Lato"/>
                <a:sym typeface="Lato"/>
              </a:defRPr>
            </a:lvl5pPr>
            <a:lvl6pPr lvl="5" algn="r" rtl="0">
              <a:buNone/>
              <a:defRPr sz="1000">
                <a:solidFill>
                  <a:schemeClr val="dk2"/>
                </a:solidFill>
                <a:uFillTx/>
                <a:latin typeface="Lato"/>
                <a:ea typeface="Lato"/>
                <a:cs typeface="Lato"/>
                <a:sym typeface="Lato"/>
              </a:defRPr>
            </a:lvl6pPr>
            <a:lvl7pPr lvl="6" algn="r" rtl="0">
              <a:buNone/>
              <a:defRPr sz="1000">
                <a:solidFill>
                  <a:schemeClr val="dk2"/>
                </a:solidFill>
                <a:uFillTx/>
                <a:latin typeface="Lato"/>
                <a:ea typeface="Lato"/>
                <a:cs typeface="Lato"/>
                <a:sym typeface="Lato"/>
              </a:defRPr>
            </a:lvl7pPr>
            <a:lvl8pPr lvl="7" algn="r" rtl="0">
              <a:buNone/>
              <a:defRPr sz="1000">
                <a:solidFill>
                  <a:schemeClr val="dk2"/>
                </a:solidFill>
                <a:uFillTx/>
                <a:latin typeface="Lato"/>
                <a:ea typeface="Lato"/>
                <a:cs typeface="Lato"/>
                <a:sym typeface="Lato"/>
              </a:defRPr>
            </a:lvl8pPr>
            <a:lvl9pPr lvl="8" algn="r" rtl="0">
              <a:buNone/>
              <a:defRPr sz="1000">
                <a:solidFill>
                  <a:schemeClr val="dk2"/>
                </a:solidFill>
                <a:uFillTx/>
                <a:latin typeface="Lato"/>
                <a:ea typeface="Lato"/>
                <a:cs typeface="Lato"/>
                <a:sym typeface="Lato"/>
              </a:defRPr>
            </a:lvl9pPr>
          </a:lstStyle>
          <a:p>
            <a:pPr marL="0" lvl="0" indent="0" algn="r" rtl="0">
              <a:spcBef>
                <a:spcPts val="0"/>
              </a:spcBef>
              <a:spcAft>
                <a:spcPts val="0"/>
              </a:spcAft>
              <a:buNone/>
            </a:pPr>
            <a:fld id="{00000000-1234-1234-1234-123412341234}" type="slidenum">
              <a:rPr lang="en">
                <a:uFillTx/>
              </a:rPr>
              <a:t>‹#›</a:t>
            </a:fld>
            <a:endParaRPr>
              <a:uFillTx/>
            </a:endParaRPr>
          </a:p>
        </p:txBody>
      </p:sp>
    </p:spTree>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4"/>
          <p:cNvSpPr txBox="1">
            <a:spLocks noGrp="1"/>
          </p:cNvSpPr>
          <p:nvPr>
            <p:ph type="ctrTitle"/>
          </p:nvPr>
        </p:nvSpPr>
        <p:spPr>
          <a:xfrm>
            <a:off x="1408050" y="1190375"/>
            <a:ext cx="6929100" cy="2179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uFillTx/>
            </a:endParaRPr>
          </a:p>
          <a:p>
            <a:pPr marL="0" lvl="0" indent="0" algn="l" rtl="0">
              <a:spcBef>
                <a:spcPts val="0"/>
              </a:spcBef>
              <a:spcAft>
                <a:spcPts val="0"/>
              </a:spcAft>
              <a:buNone/>
            </a:pPr>
            <a:r>
              <a:rPr lang="en">
                <a:uFillTx/>
              </a:rPr>
              <a:t>Jesus’ UX Fail</a:t>
            </a:r>
            <a:endParaRPr>
              <a:uFillTx/>
            </a:endParaRPr>
          </a:p>
        </p:txBody>
      </p:sp>
      <p:sp>
        <p:nvSpPr>
          <p:cNvPr id="79" name="Google Shape;79;p14"/>
          <p:cNvSpPr txBox="1">
            <a:spLocks noGrp="1"/>
          </p:cNvSpPr>
          <p:nvPr>
            <p:ph type="subTitle" idx="1"/>
          </p:nvPr>
        </p:nvSpPr>
        <p:spPr>
          <a:xfrm>
            <a:off x="1397650" y="4064975"/>
            <a:ext cx="6051647" cy="645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uFillTx/>
              </a:rPr>
              <a:t>John 6 -  Divine downloads  and common user errors</a:t>
            </a:r>
            <a:endParaRPr b="1">
              <a:uFillTx/>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3"/>
          <p:cNvSpPr txBox="1">
            <a:spLocks noGrp="1"/>
          </p:cNvSpPr>
          <p:nvPr>
            <p:ph type="title"/>
          </p:nvPr>
        </p:nvSpPr>
        <p:spPr>
          <a:xfrm>
            <a:off x="406425" y="1806825"/>
            <a:ext cx="8296800" cy="1542000"/>
          </a:xfrm>
          <a:prstGeom prst="rect">
            <a:avLst/>
          </a:prstGeom>
        </p:spPr>
        <p:txBody>
          <a:bodyPr spcFirstLastPara="1" wrap="square" lIns="91425" tIns="91425" rIns="91425" bIns="91425" anchor="ctr" anchorCtr="0">
            <a:noAutofit/>
          </a:bodyPr>
          <a:lstStyle/>
          <a:p>
            <a:pPr marL="457200" lvl="0" indent="0" algn="l" rtl="0">
              <a:spcBef>
                <a:spcPts val="0"/>
              </a:spcBef>
              <a:spcAft>
                <a:spcPts val="0"/>
              </a:spcAft>
              <a:buNone/>
            </a:pPr>
            <a:r>
              <a:rPr lang="en">
                <a:uFillTx/>
              </a:rPr>
              <a:t>Prioritizing the physical over the spiritual</a:t>
            </a:r>
            <a:endParaRPr>
              <a:uFillTx/>
            </a:endParaRPr>
          </a:p>
          <a:p>
            <a:pPr marL="457200" lvl="0" indent="0" algn="l" rtl="0">
              <a:spcBef>
                <a:spcPts val="0"/>
              </a:spcBef>
              <a:spcAft>
                <a:spcPts val="0"/>
              </a:spcAft>
              <a:buNone/>
            </a:pPr>
            <a:r>
              <a:rPr lang="en" b="0">
                <a:uFillTx/>
              </a:rPr>
              <a:t>v25-27</a:t>
            </a:r>
            <a:endParaRPr b="0">
              <a:uFillTx/>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4"/>
          <p:cNvSpPr txBox="1">
            <a:spLocks noGrp="1"/>
          </p:cNvSpPr>
          <p:nvPr>
            <p:ph type="title"/>
          </p:nvPr>
        </p:nvSpPr>
        <p:spPr>
          <a:xfrm>
            <a:off x="283100" y="712150"/>
            <a:ext cx="8124900" cy="3835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uFillTx/>
              </a:rPr>
              <a:t>Keypoint #2</a:t>
            </a:r>
            <a:endParaRPr>
              <a:uFillTx/>
            </a:endParaRPr>
          </a:p>
          <a:p>
            <a:pPr marL="0" lvl="0" indent="0" algn="l" rtl="0">
              <a:spcBef>
                <a:spcPts val="0"/>
              </a:spcBef>
              <a:spcAft>
                <a:spcPts val="0"/>
              </a:spcAft>
              <a:buNone/>
            </a:pPr>
            <a:r>
              <a:rPr lang="en" sz="3800">
                <a:solidFill>
                  <a:schemeClr val="accent5"/>
                </a:solidFill>
                <a:uFillTx/>
              </a:rPr>
              <a:t>The provision of God in your life is meant to fuel kingdom work (evangelism, missions, discipleship, servanthood); not the pursuit of more provision</a:t>
            </a:r>
            <a:endParaRPr sz="3800">
              <a:solidFill>
                <a:schemeClr val="accent5"/>
              </a:solidFill>
              <a:uFillTx/>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25"/>
          <p:cNvSpPr txBox="1">
            <a:spLocks noGrp="1"/>
          </p:cNvSpPr>
          <p:nvPr>
            <p:ph type="title"/>
          </p:nvPr>
        </p:nvSpPr>
        <p:spPr>
          <a:xfrm>
            <a:off x="406425" y="1806825"/>
            <a:ext cx="8296800" cy="1542000"/>
          </a:xfrm>
          <a:prstGeom prst="rect">
            <a:avLst/>
          </a:prstGeom>
        </p:spPr>
        <p:txBody>
          <a:bodyPr spcFirstLastPara="1" wrap="square" lIns="91425" tIns="91425" rIns="91425" bIns="91425" anchor="ctr" anchorCtr="0">
            <a:noAutofit/>
          </a:bodyPr>
          <a:lstStyle/>
          <a:p>
            <a:pPr marL="457200" lvl="0" indent="0" algn="l" rtl="0">
              <a:spcBef>
                <a:spcPts val="0"/>
              </a:spcBef>
              <a:spcAft>
                <a:spcPts val="0"/>
              </a:spcAft>
              <a:buNone/>
            </a:pPr>
            <a:r>
              <a:rPr lang="en">
                <a:uFillTx/>
              </a:rPr>
              <a:t>Delaying faith through ultimatums</a:t>
            </a:r>
            <a:endParaRPr>
              <a:uFillTx/>
            </a:endParaRPr>
          </a:p>
          <a:p>
            <a:pPr marL="457200" lvl="0" indent="0" algn="l" rtl="0">
              <a:spcBef>
                <a:spcPts val="0"/>
              </a:spcBef>
              <a:spcAft>
                <a:spcPts val="0"/>
              </a:spcAft>
              <a:buNone/>
            </a:pPr>
            <a:r>
              <a:rPr lang="en" b="0">
                <a:uFillTx/>
              </a:rPr>
              <a:t>v28-33</a:t>
            </a:r>
            <a:endParaRPr b="0">
              <a:uFillTx/>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26"/>
          <p:cNvSpPr txBox="1">
            <a:spLocks noGrp="1"/>
          </p:cNvSpPr>
          <p:nvPr>
            <p:ph type="title"/>
          </p:nvPr>
        </p:nvSpPr>
        <p:spPr>
          <a:xfrm>
            <a:off x="283100" y="712150"/>
            <a:ext cx="8124900" cy="3835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uFillTx/>
              </a:rPr>
              <a:t>Keypoint #3</a:t>
            </a:r>
            <a:endParaRPr>
              <a:uFillTx/>
            </a:endParaRPr>
          </a:p>
          <a:p>
            <a:pPr marL="0" lvl="0" indent="0" algn="l" rtl="0">
              <a:spcBef>
                <a:spcPts val="0"/>
              </a:spcBef>
              <a:spcAft>
                <a:spcPts val="0"/>
              </a:spcAft>
              <a:buNone/>
            </a:pPr>
            <a:r>
              <a:rPr lang="en" sz="3800">
                <a:solidFill>
                  <a:schemeClr val="accent5"/>
                </a:solidFill>
                <a:uFillTx/>
              </a:rPr>
              <a:t>An increase in miracles will not increase your faith. God has given you everything you need for faith through his word</a:t>
            </a:r>
            <a:endParaRPr sz="3800">
              <a:solidFill>
                <a:schemeClr val="accent5"/>
              </a:solidFill>
              <a:uFillTx/>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27"/>
          <p:cNvSpPr txBox="1">
            <a:spLocks noGrp="1"/>
          </p:cNvSpPr>
          <p:nvPr>
            <p:ph type="title"/>
          </p:nvPr>
        </p:nvSpPr>
        <p:spPr>
          <a:xfrm>
            <a:off x="406425" y="1806825"/>
            <a:ext cx="8296800" cy="1542000"/>
          </a:xfrm>
          <a:prstGeom prst="rect">
            <a:avLst/>
          </a:prstGeom>
        </p:spPr>
        <p:txBody>
          <a:bodyPr spcFirstLastPara="1" wrap="square" lIns="91425" tIns="91425" rIns="91425" bIns="91425" anchor="ctr" anchorCtr="0">
            <a:noAutofit/>
          </a:bodyPr>
          <a:lstStyle/>
          <a:p>
            <a:pPr marL="457200" lvl="0" indent="0" algn="l" rtl="0">
              <a:spcBef>
                <a:spcPts val="0"/>
              </a:spcBef>
              <a:spcAft>
                <a:spcPts val="0"/>
              </a:spcAft>
              <a:buNone/>
            </a:pPr>
            <a:r>
              <a:rPr lang="en">
                <a:uFillTx/>
              </a:rPr>
              <a:t>Giving lip service to worship and obedience</a:t>
            </a:r>
            <a:endParaRPr>
              <a:uFillTx/>
            </a:endParaRPr>
          </a:p>
          <a:p>
            <a:pPr marL="457200" lvl="0" indent="0" algn="l" rtl="0">
              <a:spcBef>
                <a:spcPts val="0"/>
              </a:spcBef>
              <a:spcAft>
                <a:spcPts val="0"/>
              </a:spcAft>
              <a:buNone/>
            </a:pPr>
            <a:r>
              <a:rPr lang="en" b="0">
                <a:uFillTx/>
              </a:rPr>
              <a:t>v34-40</a:t>
            </a:r>
            <a:endParaRPr b="0">
              <a:uFillTx/>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28"/>
          <p:cNvSpPr txBox="1">
            <a:spLocks noGrp="1"/>
          </p:cNvSpPr>
          <p:nvPr>
            <p:ph type="title"/>
          </p:nvPr>
        </p:nvSpPr>
        <p:spPr>
          <a:xfrm>
            <a:off x="406425" y="1806825"/>
            <a:ext cx="8296800" cy="1542000"/>
          </a:xfrm>
          <a:prstGeom prst="rect">
            <a:avLst/>
          </a:prstGeom>
        </p:spPr>
        <p:txBody>
          <a:bodyPr spcFirstLastPara="1" wrap="square" lIns="91425" tIns="91425" rIns="91425" bIns="91425" anchor="ctr" anchorCtr="0">
            <a:noAutofit/>
          </a:bodyPr>
          <a:lstStyle/>
          <a:p>
            <a:pPr marL="457200" lvl="0" indent="0" algn="l" rtl="0">
              <a:spcBef>
                <a:spcPts val="0"/>
              </a:spcBef>
              <a:spcAft>
                <a:spcPts val="0"/>
              </a:spcAft>
              <a:buNone/>
            </a:pPr>
            <a:r>
              <a:rPr lang="en">
                <a:uFillTx/>
              </a:rPr>
              <a:t>Murmuring</a:t>
            </a:r>
            <a:endParaRPr>
              <a:uFillTx/>
            </a:endParaRPr>
          </a:p>
          <a:p>
            <a:pPr marL="457200" lvl="0" indent="0" algn="l" rtl="0">
              <a:spcBef>
                <a:spcPts val="0"/>
              </a:spcBef>
              <a:spcAft>
                <a:spcPts val="0"/>
              </a:spcAft>
              <a:buNone/>
            </a:pPr>
            <a:r>
              <a:rPr lang="en" b="0">
                <a:uFillTx/>
              </a:rPr>
              <a:t>v41-43, 60-64</a:t>
            </a:r>
            <a:endParaRPr b="0">
              <a:uFillTx/>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9"/>
          <p:cNvSpPr txBox="1">
            <a:spLocks noGrp="1"/>
          </p:cNvSpPr>
          <p:nvPr>
            <p:ph type="title"/>
          </p:nvPr>
        </p:nvSpPr>
        <p:spPr>
          <a:xfrm>
            <a:off x="184660" y="654000"/>
            <a:ext cx="7458000" cy="3835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uFillTx/>
              </a:rPr>
              <a:t>John 6:53-57 </a:t>
            </a:r>
            <a:endParaRPr>
              <a:uFillTx/>
            </a:endParaRPr>
          </a:p>
          <a:p>
            <a:pPr marL="0" lvl="0" indent="0" algn="l" rtl="0">
              <a:spcBef>
                <a:spcPts val="0"/>
              </a:spcBef>
              <a:spcAft>
                <a:spcPts val="0"/>
              </a:spcAft>
              <a:buNone/>
            </a:pPr>
            <a:r>
              <a:rPr lang="en">
                <a:solidFill>
                  <a:schemeClr val="accent5"/>
                </a:solidFill>
                <a:uFillTx/>
              </a:rPr>
              <a:t>Couldn’t Jesus have made it easier to understand?</a:t>
            </a:r>
            <a:endParaRPr>
              <a:solidFill>
                <a:schemeClr val="accent5"/>
              </a:solidFill>
              <a:uFillTx/>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30"/>
          <p:cNvSpPr txBox="1">
            <a:spLocks noGrp="1"/>
          </p:cNvSpPr>
          <p:nvPr>
            <p:ph type="title" idx="4294967295"/>
          </p:nvPr>
        </p:nvSpPr>
        <p:spPr>
          <a:xfrm>
            <a:off x="535775" y="712150"/>
            <a:ext cx="7145100" cy="7680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sz="3600">
                <a:solidFill>
                  <a:schemeClr val="dk1"/>
                </a:solidFill>
                <a:uFillTx/>
              </a:rPr>
              <a:t>Matthew 11:16-19</a:t>
            </a:r>
            <a:endParaRPr sz="2400">
              <a:uFillTx/>
            </a:endParaRPr>
          </a:p>
        </p:txBody>
      </p:sp>
      <p:sp>
        <p:nvSpPr>
          <p:cNvPr id="162" name="Google Shape;162;p30"/>
          <p:cNvSpPr txBox="1">
            <a:spLocks noGrp="1"/>
          </p:cNvSpPr>
          <p:nvPr>
            <p:ph type="title" idx="4294967295"/>
          </p:nvPr>
        </p:nvSpPr>
        <p:spPr>
          <a:xfrm>
            <a:off x="535775" y="1480150"/>
            <a:ext cx="7387200" cy="306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0">
                <a:solidFill>
                  <a:srgbClr val="434343"/>
                </a:solidFill>
                <a:uFillTx/>
                <a:latin typeface="Lato"/>
                <a:ea typeface="Lato"/>
                <a:cs typeface="Lato"/>
                <a:sym typeface="Lato"/>
              </a:rPr>
              <a:t>But whereunto shall I liken this generation? It is like unto children sitting in the markets, and calling unto their fellows, And saying, We have piped unto you, and ye have not danced; we have mourned unto you, and ye have not lamented... </a:t>
            </a:r>
            <a:endParaRPr sz="2400" b="0">
              <a:solidFill>
                <a:srgbClr val="434343"/>
              </a:solidFill>
              <a:uFillTx/>
              <a:latin typeface="Lato"/>
              <a:ea typeface="Lato"/>
              <a:cs typeface="Lato"/>
              <a:sym typeface="Lato"/>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31"/>
          <p:cNvSpPr txBox="1">
            <a:spLocks noGrp="1"/>
          </p:cNvSpPr>
          <p:nvPr>
            <p:ph type="title" idx="4294967295"/>
          </p:nvPr>
        </p:nvSpPr>
        <p:spPr>
          <a:xfrm>
            <a:off x="535775" y="712150"/>
            <a:ext cx="7145100" cy="7680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sz="3600">
                <a:solidFill>
                  <a:schemeClr val="dk1"/>
                </a:solidFill>
                <a:uFillTx/>
              </a:rPr>
              <a:t>Matthew 11:16-19</a:t>
            </a:r>
            <a:endParaRPr sz="2400">
              <a:uFillTx/>
            </a:endParaRPr>
          </a:p>
        </p:txBody>
      </p:sp>
      <p:sp>
        <p:nvSpPr>
          <p:cNvPr id="168" name="Google Shape;168;p31"/>
          <p:cNvSpPr txBox="1">
            <a:spLocks noGrp="1"/>
          </p:cNvSpPr>
          <p:nvPr>
            <p:ph type="title" idx="4294967295"/>
          </p:nvPr>
        </p:nvSpPr>
        <p:spPr>
          <a:xfrm>
            <a:off x="535775" y="1480150"/>
            <a:ext cx="7762500" cy="306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0">
                <a:solidFill>
                  <a:srgbClr val="434343"/>
                </a:solidFill>
                <a:uFillTx/>
                <a:latin typeface="Lato"/>
                <a:ea typeface="Lato"/>
                <a:cs typeface="Lato"/>
                <a:sym typeface="Lato"/>
              </a:rPr>
              <a:t>...For John came neither eating nor drinking, and they say, He hath a devil. The Son of man came eating and drinking, and they say, Behold a man gluttonous, and a winebibber, a friend of publicans and sinners. But wisdom is justified of her children.</a:t>
            </a:r>
            <a:endParaRPr sz="2400" b="0">
              <a:solidFill>
                <a:srgbClr val="434343"/>
              </a:solidFill>
              <a:uFillTx/>
              <a:latin typeface="Lato"/>
              <a:ea typeface="Lato"/>
              <a:cs typeface="Lato"/>
              <a:sym typeface="Lato"/>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32"/>
          <p:cNvSpPr txBox="1">
            <a:spLocks noGrp="1"/>
          </p:cNvSpPr>
          <p:nvPr>
            <p:ph type="title" idx="4294967295"/>
          </p:nvPr>
        </p:nvSpPr>
        <p:spPr>
          <a:xfrm>
            <a:off x="535775" y="712150"/>
            <a:ext cx="7145100" cy="7680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sz="3600">
                <a:solidFill>
                  <a:schemeClr val="dk1"/>
                </a:solidFill>
                <a:uFillTx/>
              </a:rPr>
              <a:t>Matthew 11:25-27</a:t>
            </a:r>
            <a:endParaRPr sz="2400">
              <a:uFillTx/>
            </a:endParaRPr>
          </a:p>
        </p:txBody>
      </p:sp>
      <p:sp>
        <p:nvSpPr>
          <p:cNvPr id="174" name="Google Shape;174;p32"/>
          <p:cNvSpPr txBox="1">
            <a:spLocks noGrp="1"/>
          </p:cNvSpPr>
          <p:nvPr>
            <p:ph type="title" idx="4294967295"/>
          </p:nvPr>
        </p:nvSpPr>
        <p:spPr>
          <a:xfrm>
            <a:off x="535775" y="1480150"/>
            <a:ext cx="7762500" cy="306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0">
                <a:solidFill>
                  <a:srgbClr val="434343"/>
                </a:solidFill>
                <a:uFillTx/>
                <a:latin typeface="Lato"/>
                <a:ea typeface="Lato"/>
                <a:cs typeface="Lato"/>
                <a:sym typeface="Lato"/>
              </a:rPr>
              <a:t>At that time Jesus answered and said, I thank thee, O Father, Lord of heaven and earth, because thou hast hid these things from the wise and prudent, and hast revealed them unto babes. Even so, Father: for so it seemed good in thy sight... </a:t>
            </a:r>
            <a:endParaRPr sz="2400" b="0">
              <a:solidFill>
                <a:srgbClr val="434343"/>
              </a:solidFill>
              <a:uFillTx/>
              <a:latin typeface="Lato"/>
              <a:ea typeface="Lato"/>
              <a:cs typeface="Lato"/>
              <a:sym typeface="Lato"/>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5"/>
          <p:cNvSpPr txBox="1">
            <a:spLocks noGrp="1"/>
          </p:cNvSpPr>
          <p:nvPr>
            <p:ph type="title"/>
          </p:nvPr>
        </p:nvSpPr>
        <p:spPr>
          <a:xfrm>
            <a:off x="283100" y="712150"/>
            <a:ext cx="7536000" cy="3835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uFillTx/>
              </a:rPr>
              <a:t>Introduction </a:t>
            </a:r>
            <a:endParaRPr>
              <a:uFillTx/>
            </a:endParaRPr>
          </a:p>
          <a:p>
            <a:pPr marL="0" lvl="0" indent="0" algn="l" rtl="0">
              <a:spcBef>
                <a:spcPts val="0"/>
              </a:spcBef>
              <a:spcAft>
                <a:spcPts val="0"/>
              </a:spcAft>
              <a:buNone/>
            </a:pPr>
            <a:r>
              <a:rPr lang="en">
                <a:solidFill>
                  <a:schemeClr val="accent5"/>
                </a:solidFill>
                <a:uFillTx/>
              </a:rPr>
              <a:t>What</a:t>
            </a:r>
            <a:endParaRPr>
              <a:solidFill>
                <a:schemeClr val="accent5"/>
              </a:solidFill>
              <a:uFillTx/>
            </a:endParaRPr>
          </a:p>
          <a:p>
            <a:pPr marL="0" lvl="0" indent="0" algn="l" rtl="0">
              <a:spcBef>
                <a:spcPts val="0"/>
              </a:spcBef>
              <a:spcAft>
                <a:spcPts val="0"/>
              </a:spcAft>
              <a:buNone/>
            </a:pPr>
            <a:r>
              <a:rPr lang="en">
                <a:solidFill>
                  <a:schemeClr val="accent5"/>
                </a:solidFill>
                <a:uFillTx/>
              </a:rPr>
              <a:t>the deuce</a:t>
            </a:r>
            <a:endParaRPr>
              <a:solidFill>
                <a:schemeClr val="accent5"/>
              </a:solidFill>
              <a:uFillTx/>
            </a:endParaRPr>
          </a:p>
          <a:p>
            <a:pPr marL="0" lvl="0" indent="0" algn="l" rtl="0">
              <a:spcBef>
                <a:spcPts val="0"/>
              </a:spcBef>
              <a:spcAft>
                <a:spcPts val="0"/>
              </a:spcAft>
              <a:buNone/>
            </a:pPr>
            <a:r>
              <a:rPr lang="en">
                <a:solidFill>
                  <a:schemeClr val="accent5"/>
                </a:solidFill>
                <a:uFillTx/>
              </a:rPr>
              <a:t>is UX?</a:t>
            </a:r>
            <a:endParaRPr>
              <a:solidFill>
                <a:schemeClr val="accent5"/>
              </a:solidFill>
              <a:uFillTx/>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33"/>
          <p:cNvSpPr txBox="1">
            <a:spLocks noGrp="1"/>
          </p:cNvSpPr>
          <p:nvPr>
            <p:ph type="title" idx="4294967295"/>
          </p:nvPr>
        </p:nvSpPr>
        <p:spPr>
          <a:xfrm>
            <a:off x="535775" y="712150"/>
            <a:ext cx="7145100" cy="7680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sz="3600">
                <a:solidFill>
                  <a:schemeClr val="dk1"/>
                </a:solidFill>
                <a:uFillTx/>
              </a:rPr>
              <a:t>Matthew 11:25-27</a:t>
            </a:r>
            <a:endParaRPr sz="2400">
              <a:uFillTx/>
            </a:endParaRPr>
          </a:p>
        </p:txBody>
      </p:sp>
      <p:sp>
        <p:nvSpPr>
          <p:cNvPr id="180" name="Google Shape;180;p33"/>
          <p:cNvSpPr txBox="1">
            <a:spLocks noGrp="1"/>
          </p:cNvSpPr>
          <p:nvPr>
            <p:ph type="title" idx="4294967295"/>
          </p:nvPr>
        </p:nvSpPr>
        <p:spPr>
          <a:xfrm>
            <a:off x="535775" y="1480150"/>
            <a:ext cx="7762500" cy="306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0">
                <a:solidFill>
                  <a:srgbClr val="434343"/>
                </a:solidFill>
                <a:uFillTx/>
                <a:latin typeface="Lato"/>
                <a:ea typeface="Lato"/>
                <a:cs typeface="Lato"/>
                <a:sym typeface="Lato"/>
              </a:rPr>
              <a:t>...All things are delivered unto me of my Father: and no man knoweth the Son, but the Father; neither knoweth any man the Father, save the Son, and he to whomsoever the Son will reveal him.</a:t>
            </a:r>
            <a:endParaRPr sz="2400" b="0">
              <a:solidFill>
                <a:srgbClr val="434343"/>
              </a:solidFill>
              <a:uFillTx/>
              <a:latin typeface="Lato"/>
              <a:ea typeface="Lato"/>
              <a:cs typeface="Lato"/>
              <a:sym typeface="Lato"/>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34"/>
          <p:cNvSpPr txBox="1">
            <a:spLocks noGrp="1"/>
          </p:cNvSpPr>
          <p:nvPr>
            <p:ph type="title"/>
          </p:nvPr>
        </p:nvSpPr>
        <p:spPr>
          <a:xfrm>
            <a:off x="406425" y="1806825"/>
            <a:ext cx="8296800" cy="1542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uFillTx/>
              </a:rPr>
              <a:t>Matthew 13:9-17</a:t>
            </a:r>
            <a:endParaRPr>
              <a:uFillTx/>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35"/>
          <p:cNvSpPr txBox="1">
            <a:spLocks noGrp="1"/>
          </p:cNvSpPr>
          <p:nvPr>
            <p:ph type="title"/>
          </p:nvPr>
        </p:nvSpPr>
        <p:spPr>
          <a:xfrm>
            <a:off x="406425" y="1806825"/>
            <a:ext cx="8296800" cy="1542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uFillTx/>
              </a:rPr>
              <a:t>Psalm 78:1-4, 18-23</a:t>
            </a:r>
            <a:endParaRPr>
              <a:uFillTx/>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36"/>
          <p:cNvSpPr txBox="1">
            <a:spLocks noGrp="1"/>
          </p:cNvSpPr>
          <p:nvPr>
            <p:ph type="title"/>
          </p:nvPr>
        </p:nvSpPr>
        <p:spPr>
          <a:xfrm>
            <a:off x="406425" y="1806825"/>
            <a:ext cx="8296800" cy="1542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uFillTx/>
              </a:rPr>
              <a:t>Acts 28:23-28</a:t>
            </a:r>
            <a:endParaRPr>
              <a:uFillTx/>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37"/>
          <p:cNvSpPr txBox="1">
            <a:spLocks noGrp="1"/>
          </p:cNvSpPr>
          <p:nvPr>
            <p:ph type="title"/>
          </p:nvPr>
        </p:nvSpPr>
        <p:spPr>
          <a:xfrm>
            <a:off x="265500" y="1397350"/>
            <a:ext cx="4045200" cy="13182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uFillTx/>
              </a:rPr>
              <a:t>Belief</a:t>
            </a:r>
            <a:endParaRPr>
              <a:uFillTx/>
            </a:endParaRPr>
          </a:p>
        </p:txBody>
      </p:sp>
      <p:sp>
        <p:nvSpPr>
          <p:cNvPr id="201" name="Google Shape;201;p37"/>
          <p:cNvSpPr txBox="1">
            <a:spLocks noGrp="1"/>
          </p:cNvSpPr>
          <p:nvPr>
            <p:ph type="subTitle" idx="1"/>
          </p:nvPr>
        </p:nvSpPr>
        <p:spPr>
          <a:xfrm>
            <a:off x="265500" y="2735371"/>
            <a:ext cx="4045200" cy="1345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uFillTx/>
              </a:rPr>
              <a:t>John 6:47-48, 68-69</a:t>
            </a:r>
            <a:endParaRPr>
              <a:uFillTx/>
            </a:endParaRPr>
          </a:p>
        </p:txBody>
      </p:sp>
      <p:sp>
        <p:nvSpPr>
          <p:cNvPr id="202" name="Google Shape;202;p37"/>
          <p:cNvSpPr txBox="1">
            <a:spLocks noGrp="1"/>
          </p:cNvSpPr>
          <p:nvPr>
            <p:ph type="title"/>
          </p:nvPr>
        </p:nvSpPr>
        <p:spPr>
          <a:xfrm>
            <a:off x="4765872" y="1397342"/>
            <a:ext cx="4045200" cy="13182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solidFill>
                  <a:srgbClr val="FFFFFF"/>
                </a:solidFill>
                <a:uFillTx/>
              </a:rPr>
              <a:t>Rejection</a:t>
            </a:r>
            <a:endParaRPr>
              <a:solidFill>
                <a:srgbClr val="FFFFFF"/>
              </a:solidFill>
              <a:uFillTx/>
            </a:endParaRPr>
          </a:p>
        </p:txBody>
      </p:sp>
      <p:sp>
        <p:nvSpPr>
          <p:cNvPr id="203" name="Google Shape;203;p37"/>
          <p:cNvSpPr txBox="1">
            <a:spLocks noGrp="1"/>
          </p:cNvSpPr>
          <p:nvPr>
            <p:ph type="subTitle" idx="1"/>
          </p:nvPr>
        </p:nvSpPr>
        <p:spPr>
          <a:xfrm>
            <a:off x="4765875" y="2735371"/>
            <a:ext cx="4045200" cy="1345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solidFill>
                  <a:srgbClr val="FFFFFF"/>
                </a:solidFill>
                <a:uFillTx/>
              </a:rPr>
              <a:t>John 6:44</a:t>
            </a:r>
            <a:endParaRPr>
              <a:solidFill>
                <a:srgbClr val="FFFFFF"/>
              </a:solidFill>
              <a:uFillTx/>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p38"/>
          <p:cNvSpPr txBox="1">
            <a:spLocks noGrp="1"/>
          </p:cNvSpPr>
          <p:nvPr>
            <p:ph type="title"/>
          </p:nvPr>
        </p:nvSpPr>
        <p:spPr>
          <a:xfrm>
            <a:off x="283099" y="712150"/>
            <a:ext cx="8199300" cy="38355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uFillTx/>
              </a:rPr>
              <a:t>The call &amp; response</a:t>
            </a:r>
            <a:endParaRPr>
              <a:uFillTx/>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6"/>
          <p:cNvSpPr txBox="1">
            <a:spLocks noGrp="1"/>
          </p:cNvSpPr>
          <p:nvPr>
            <p:ph type="title"/>
          </p:nvPr>
        </p:nvSpPr>
        <p:spPr>
          <a:xfrm>
            <a:off x="184660" y="654000"/>
            <a:ext cx="7458000" cy="3835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uFillTx/>
              </a:rPr>
              <a:t>John 6:53-57 </a:t>
            </a:r>
            <a:endParaRPr>
              <a:uFillTx/>
            </a:endParaRPr>
          </a:p>
          <a:p>
            <a:pPr marL="0" lvl="0" indent="0" algn="l" rtl="0">
              <a:spcBef>
                <a:spcPts val="0"/>
              </a:spcBef>
              <a:spcAft>
                <a:spcPts val="0"/>
              </a:spcAft>
              <a:buNone/>
            </a:pPr>
            <a:r>
              <a:rPr lang="en">
                <a:solidFill>
                  <a:schemeClr val="accent5"/>
                </a:solidFill>
                <a:uFillTx/>
              </a:rPr>
              <a:t>Couldn’t Jesus have made it easier to understand?</a:t>
            </a:r>
            <a:endParaRPr>
              <a:solidFill>
                <a:schemeClr val="accent5"/>
              </a:solidFill>
              <a:uFillTx/>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7"/>
          <p:cNvSpPr txBox="1">
            <a:spLocks noGrp="1"/>
          </p:cNvSpPr>
          <p:nvPr>
            <p:ph type="title"/>
          </p:nvPr>
        </p:nvSpPr>
        <p:spPr>
          <a:xfrm>
            <a:off x="406425" y="1806825"/>
            <a:ext cx="8296800" cy="1542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uFillTx/>
              </a:rPr>
              <a:t>v2</a:t>
            </a:r>
            <a:endParaRPr>
              <a:uFillTx/>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8"/>
          <p:cNvSpPr txBox="1">
            <a:spLocks noGrp="1"/>
          </p:cNvSpPr>
          <p:nvPr>
            <p:ph type="title" idx="4294967295"/>
          </p:nvPr>
        </p:nvSpPr>
        <p:spPr>
          <a:xfrm>
            <a:off x="535775" y="712150"/>
            <a:ext cx="5197200" cy="7680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sz="3600">
                <a:solidFill>
                  <a:schemeClr val="dk1"/>
                </a:solidFill>
                <a:uFillTx/>
              </a:rPr>
              <a:t>The miracles</a:t>
            </a:r>
            <a:endParaRPr sz="2400">
              <a:uFillTx/>
            </a:endParaRPr>
          </a:p>
        </p:txBody>
      </p:sp>
      <p:sp>
        <p:nvSpPr>
          <p:cNvPr id="100" name="Google Shape;100;p18"/>
          <p:cNvSpPr txBox="1">
            <a:spLocks noGrp="1"/>
          </p:cNvSpPr>
          <p:nvPr>
            <p:ph type="title" idx="4294967295"/>
          </p:nvPr>
        </p:nvSpPr>
        <p:spPr>
          <a:xfrm>
            <a:off x="535775" y="1480150"/>
            <a:ext cx="7387200" cy="3067500"/>
          </a:xfrm>
          <a:prstGeom prst="rect">
            <a:avLst/>
          </a:prstGeom>
        </p:spPr>
        <p:txBody>
          <a:bodyPr spcFirstLastPara="1" wrap="square" lIns="91425" tIns="91425" rIns="91425" bIns="91425" anchor="t" anchorCtr="0">
            <a:noAutofit/>
          </a:bodyPr>
          <a:lstStyle/>
          <a:p>
            <a:pPr marL="457200" lvl="0" indent="-419100" algn="l" rtl="0">
              <a:spcBef>
                <a:spcPts val="0"/>
              </a:spcBef>
              <a:spcAft>
                <a:spcPts val="0"/>
              </a:spcAft>
              <a:buClr>
                <a:srgbClr val="434343"/>
              </a:buClr>
              <a:buSzPts val="3000"/>
              <a:buFont typeface="Lato"/>
              <a:buAutoNum type="arabicPeriod"/>
            </a:pPr>
            <a:r>
              <a:rPr lang="en" b="0">
                <a:solidFill>
                  <a:srgbClr val="434343"/>
                </a:solidFill>
                <a:uFillTx/>
                <a:latin typeface="Lato"/>
                <a:ea typeface="Lato"/>
                <a:cs typeface="Lato"/>
                <a:sym typeface="Lato"/>
              </a:rPr>
              <a:t>Turning water into wine (John 2)</a:t>
            </a:r>
            <a:endParaRPr b="0">
              <a:solidFill>
                <a:srgbClr val="434343"/>
              </a:solidFill>
              <a:uFillTx/>
              <a:latin typeface="Lato"/>
              <a:ea typeface="Lato"/>
              <a:cs typeface="Lato"/>
              <a:sym typeface="Lato"/>
            </a:endParaRPr>
          </a:p>
          <a:p>
            <a:pPr marL="457200" lvl="0" indent="-419100" algn="l" rtl="0">
              <a:spcBef>
                <a:spcPts val="0"/>
              </a:spcBef>
              <a:spcAft>
                <a:spcPts val="0"/>
              </a:spcAft>
              <a:buClr>
                <a:srgbClr val="434343"/>
              </a:buClr>
              <a:buSzPts val="3000"/>
              <a:buFont typeface="Lato"/>
              <a:buAutoNum type="arabicPeriod"/>
            </a:pPr>
            <a:r>
              <a:rPr lang="en" b="0">
                <a:solidFill>
                  <a:srgbClr val="434343"/>
                </a:solidFill>
                <a:uFillTx/>
                <a:latin typeface="Lato"/>
                <a:ea typeface="Lato"/>
                <a:cs typeface="Lato"/>
                <a:sym typeface="Lato"/>
              </a:rPr>
              <a:t>Healing the nobleman’s son (John 4)</a:t>
            </a:r>
            <a:endParaRPr b="0">
              <a:solidFill>
                <a:srgbClr val="434343"/>
              </a:solidFill>
              <a:uFillTx/>
              <a:latin typeface="Lato"/>
              <a:ea typeface="Lato"/>
              <a:cs typeface="Lato"/>
              <a:sym typeface="Lato"/>
            </a:endParaRPr>
          </a:p>
          <a:p>
            <a:pPr marL="457200" lvl="0" indent="-419100" algn="l" rtl="0">
              <a:spcBef>
                <a:spcPts val="0"/>
              </a:spcBef>
              <a:spcAft>
                <a:spcPts val="0"/>
              </a:spcAft>
              <a:buClr>
                <a:srgbClr val="434343"/>
              </a:buClr>
              <a:buSzPts val="3000"/>
              <a:buFont typeface="Lato"/>
              <a:buAutoNum type="arabicPeriod"/>
            </a:pPr>
            <a:r>
              <a:rPr lang="en" b="0">
                <a:solidFill>
                  <a:srgbClr val="434343"/>
                </a:solidFill>
                <a:uFillTx/>
                <a:latin typeface="Lato"/>
                <a:ea typeface="Lato"/>
                <a:cs typeface="Lato"/>
                <a:sym typeface="Lato"/>
              </a:rPr>
              <a:t>Healing the crippled man at the Jerusalem pool (John 5)</a:t>
            </a:r>
            <a:endParaRPr b="0">
              <a:solidFill>
                <a:srgbClr val="434343"/>
              </a:solidFill>
              <a:uFillTx/>
              <a:latin typeface="Lato"/>
              <a:ea typeface="Lato"/>
              <a:cs typeface="Lato"/>
              <a:sym typeface="Lato"/>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9"/>
          <p:cNvSpPr txBox="1">
            <a:spLocks noGrp="1"/>
          </p:cNvSpPr>
          <p:nvPr>
            <p:ph type="title"/>
          </p:nvPr>
        </p:nvSpPr>
        <p:spPr>
          <a:xfrm>
            <a:off x="406425" y="1806825"/>
            <a:ext cx="8296800" cy="1542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uFillTx/>
              </a:rPr>
              <a:t>v3-14</a:t>
            </a:r>
            <a:endParaRPr>
              <a:uFillTx/>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0"/>
          <p:cNvSpPr txBox="1">
            <a:spLocks noGrp="1"/>
          </p:cNvSpPr>
          <p:nvPr>
            <p:ph type="title" idx="4294967295"/>
          </p:nvPr>
        </p:nvSpPr>
        <p:spPr>
          <a:xfrm>
            <a:off x="535775" y="712150"/>
            <a:ext cx="7387200" cy="7680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sz="3600">
                <a:solidFill>
                  <a:schemeClr val="dk1"/>
                </a:solidFill>
                <a:uFillTx/>
              </a:rPr>
              <a:t>Faulty responses to the revelation of Christ</a:t>
            </a:r>
            <a:endParaRPr sz="2400">
              <a:uFillTx/>
            </a:endParaRPr>
          </a:p>
        </p:txBody>
      </p:sp>
      <p:sp>
        <p:nvSpPr>
          <p:cNvPr id="111" name="Google Shape;111;p20"/>
          <p:cNvSpPr txBox="1">
            <a:spLocks noGrp="1"/>
          </p:cNvSpPr>
          <p:nvPr>
            <p:ph type="title" idx="4294967295"/>
          </p:nvPr>
        </p:nvSpPr>
        <p:spPr>
          <a:xfrm>
            <a:off x="535775" y="2160275"/>
            <a:ext cx="8338500" cy="2387400"/>
          </a:xfrm>
          <a:prstGeom prst="rect">
            <a:avLst/>
          </a:prstGeom>
        </p:spPr>
        <p:txBody>
          <a:bodyPr spcFirstLastPara="1" wrap="square" lIns="91425" tIns="91425" rIns="91425" bIns="91425" anchor="t" anchorCtr="0">
            <a:noAutofit/>
          </a:bodyPr>
          <a:lstStyle/>
          <a:p>
            <a:pPr marL="457200" lvl="0" indent="-419100" algn="l" rtl="0">
              <a:spcBef>
                <a:spcPts val="0"/>
              </a:spcBef>
              <a:spcAft>
                <a:spcPts val="0"/>
              </a:spcAft>
              <a:buClr>
                <a:srgbClr val="434343"/>
              </a:buClr>
              <a:buSzPts val="3000"/>
              <a:buFont typeface="Lato"/>
              <a:buAutoNum type="arabicPeriod"/>
            </a:pPr>
            <a:r>
              <a:rPr lang="en" b="0">
                <a:solidFill>
                  <a:srgbClr val="434343"/>
                </a:solidFill>
                <a:uFillTx/>
                <a:latin typeface="Lato"/>
                <a:ea typeface="Lato"/>
                <a:cs typeface="Lato"/>
                <a:sym typeface="Lato"/>
              </a:rPr>
              <a:t>Forcing our will on God</a:t>
            </a:r>
            <a:endParaRPr b="0">
              <a:solidFill>
                <a:srgbClr val="434343"/>
              </a:solidFill>
              <a:uFillTx/>
              <a:latin typeface="Lato"/>
              <a:ea typeface="Lato"/>
              <a:cs typeface="Lato"/>
              <a:sym typeface="Lato"/>
            </a:endParaRPr>
          </a:p>
          <a:p>
            <a:pPr marL="457200" lvl="0" indent="-419100" algn="l" rtl="0">
              <a:spcBef>
                <a:spcPts val="0"/>
              </a:spcBef>
              <a:spcAft>
                <a:spcPts val="0"/>
              </a:spcAft>
              <a:buClr>
                <a:srgbClr val="434343"/>
              </a:buClr>
              <a:buSzPts val="3000"/>
              <a:buFont typeface="Lato"/>
              <a:buAutoNum type="arabicPeriod"/>
            </a:pPr>
            <a:r>
              <a:rPr lang="en" b="0">
                <a:solidFill>
                  <a:srgbClr val="434343"/>
                </a:solidFill>
                <a:uFillTx/>
                <a:latin typeface="Lato"/>
                <a:ea typeface="Lato"/>
                <a:cs typeface="Lato"/>
                <a:sym typeface="Lato"/>
              </a:rPr>
              <a:t>Prioritizing the physical over the spiritual</a:t>
            </a:r>
            <a:endParaRPr b="0">
              <a:solidFill>
                <a:srgbClr val="434343"/>
              </a:solidFill>
              <a:uFillTx/>
              <a:latin typeface="Lato"/>
              <a:ea typeface="Lato"/>
              <a:cs typeface="Lato"/>
              <a:sym typeface="Lato"/>
            </a:endParaRPr>
          </a:p>
          <a:p>
            <a:pPr marL="457200" lvl="0" indent="-419100" algn="l" rtl="0">
              <a:spcBef>
                <a:spcPts val="0"/>
              </a:spcBef>
              <a:spcAft>
                <a:spcPts val="0"/>
              </a:spcAft>
              <a:buClr>
                <a:srgbClr val="434343"/>
              </a:buClr>
              <a:buSzPts val="3000"/>
              <a:buFont typeface="Lato"/>
              <a:buAutoNum type="arabicPeriod"/>
            </a:pPr>
            <a:r>
              <a:rPr lang="en" b="0">
                <a:solidFill>
                  <a:srgbClr val="434343"/>
                </a:solidFill>
                <a:uFillTx/>
                <a:latin typeface="Lato"/>
                <a:ea typeface="Lato"/>
                <a:cs typeface="Lato"/>
                <a:sym typeface="Lato"/>
              </a:rPr>
              <a:t>Delaying faith through ultimatums</a:t>
            </a:r>
            <a:endParaRPr b="0">
              <a:solidFill>
                <a:srgbClr val="434343"/>
              </a:solidFill>
              <a:uFillTx/>
              <a:latin typeface="Lato"/>
              <a:ea typeface="Lato"/>
              <a:cs typeface="Lato"/>
              <a:sym typeface="Lato"/>
            </a:endParaRPr>
          </a:p>
          <a:p>
            <a:pPr marL="457200" lvl="0" indent="-419100" algn="l" rtl="0">
              <a:spcBef>
                <a:spcPts val="0"/>
              </a:spcBef>
              <a:spcAft>
                <a:spcPts val="0"/>
              </a:spcAft>
              <a:buClr>
                <a:srgbClr val="434343"/>
              </a:buClr>
              <a:buSzPts val="3000"/>
              <a:buFont typeface="Lato"/>
              <a:buAutoNum type="arabicPeriod"/>
            </a:pPr>
            <a:r>
              <a:rPr lang="en" b="0">
                <a:solidFill>
                  <a:srgbClr val="434343"/>
                </a:solidFill>
                <a:uFillTx/>
                <a:latin typeface="Lato"/>
                <a:ea typeface="Lato"/>
                <a:cs typeface="Lato"/>
                <a:sym typeface="Lato"/>
              </a:rPr>
              <a:t>Giving lip service to worship and obedience</a:t>
            </a:r>
            <a:endParaRPr b="0">
              <a:solidFill>
                <a:srgbClr val="434343"/>
              </a:solidFill>
              <a:uFillTx/>
              <a:latin typeface="Lato"/>
              <a:ea typeface="Lato"/>
              <a:cs typeface="Lato"/>
              <a:sym typeface="Lato"/>
            </a:endParaRPr>
          </a:p>
          <a:p>
            <a:pPr marL="457200" lvl="0" indent="-419100" algn="l" rtl="0">
              <a:spcBef>
                <a:spcPts val="0"/>
              </a:spcBef>
              <a:spcAft>
                <a:spcPts val="0"/>
              </a:spcAft>
              <a:buClr>
                <a:srgbClr val="434343"/>
              </a:buClr>
              <a:buSzPts val="3000"/>
              <a:buFont typeface="Lato"/>
              <a:buAutoNum type="arabicPeriod"/>
            </a:pPr>
            <a:r>
              <a:rPr lang="en" b="0">
                <a:solidFill>
                  <a:srgbClr val="434343"/>
                </a:solidFill>
                <a:uFillTx/>
                <a:latin typeface="Lato"/>
                <a:ea typeface="Lato"/>
                <a:cs typeface="Lato"/>
                <a:sym typeface="Lato"/>
              </a:rPr>
              <a:t>Murmuring </a:t>
            </a:r>
            <a:endParaRPr b="0">
              <a:solidFill>
                <a:srgbClr val="434343"/>
              </a:solidFill>
              <a:uFillTx/>
              <a:latin typeface="Lato"/>
              <a:ea typeface="Lato"/>
              <a:cs typeface="Lato"/>
              <a:sym typeface="Lato"/>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21"/>
          <p:cNvSpPr txBox="1">
            <a:spLocks noGrp="1"/>
          </p:cNvSpPr>
          <p:nvPr>
            <p:ph type="title"/>
          </p:nvPr>
        </p:nvSpPr>
        <p:spPr>
          <a:xfrm>
            <a:off x="406425" y="1806825"/>
            <a:ext cx="8296800" cy="1542000"/>
          </a:xfrm>
          <a:prstGeom prst="rect">
            <a:avLst/>
          </a:prstGeom>
        </p:spPr>
        <p:txBody>
          <a:bodyPr spcFirstLastPara="1" wrap="square" lIns="91425" tIns="91425" rIns="91425" bIns="91425" anchor="ctr" anchorCtr="0">
            <a:noAutofit/>
          </a:bodyPr>
          <a:lstStyle/>
          <a:p>
            <a:pPr marL="457200" lvl="0" indent="0" algn="l" rtl="0">
              <a:spcBef>
                <a:spcPts val="0"/>
              </a:spcBef>
              <a:spcAft>
                <a:spcPts val="0"/>
              </a:spcAft>
              <a:buNone/>
            </a:pPr>
            <a:r>
              <a:rPr lang="en">
                <a:uFillTx/>
              </a:rPr>
              <a:t>Forcing our will on God</a:t>
            </a:r>
            <a:endParaRPr>
              <a:uFillTx/>
            </a:endParaRPr>
          </a:p>
          <a:p>
            <a:pPr marL="457200" lvl="0" indent="0" algn="l" rtl="0">
              <a:spcBef>
                <a:spcPts val="0"/>
              </a:spcBef>
              <a:spcAft>
                <a:spcPts val="0"/>
              </a:spcAft>
              <a:buNone/>
            </a:pPr>
            <a:r>
              <a:rPr lang="en" b="0">
                <a:uFillTx/>
              </a:rPr>
              <a:t>v15</a:t>
            </a:r>
            <a:endParaRPr b="0">
              <a:uFillTx/>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22"/>
          <p:cNvSpPr txBox="1">
            <a:spLocks noGrp="1"/>
          </p:cNvSpPr>
          <p:nvPr>
            <p:ph type="title"/>
          </p:nvPr>
        </p:nvSpPr>
        <p:spPr>
          <a:xfrm>
            <a:off x="283100" y="712150"/>
            <a:ext cx="7500600" cy="3835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uFillTx/>
              </a:rPr>
              <a:t>Keypoint #1</a:t>
            </a:r>
            <a:endParaRPr>
              <a:uFillTx/>
            </a:endParaRPr>
          </a:p>
          <a:p>
            <a:pPr marL="0" lvl="0" indent="0" algn="l" rtl="0">
              <a:spcBef>
                <a:spcPts val="0"/>
              </a:spcBef>
              <a:spcAft>
                <a:spcPts val="0"/>
              </a:spcAft>
              <a:buNone/>
            </a:pPr>
            <a:r>
              <a:rPr lang="en" sz="3800">
                <a:solidFill>
                  <a:schemeClr val="accent5"/>
                </a:solidFill>
                <a:uFillTx/>
              </a:rPr>
              <a:t>When God gives divine revelation, we must remain humble and submitted to God’s will to maintain fellowship</a:t>
            </a:r>
            <a:endParaRPr sz="3800">
              <a:solidFill>
                <a:schemeClr val="accent5"/>
              </a:solidFill>
              <a:uFillTx/>
            </a:endParaRPr>
          </a:p>
        </p:txBody>
      </p:sp>
    </p:spTree>
  </p:cSld>
  <p:clrMapOvr>
    <a:masterClrMapping/>
  </p:clrMapOvr>
</p:sld>
</file>

<file path=ppt/theme/theme1.xml><?xml version="1.0" encoding="utf-8"?>
<a:theme xmlns:a="http://schemas.openxmlformats.org/drawingml/2006/main" name="Swiss">
  <a:themeElements>
    <a:clrScheme name="Swiss">
      <a:dk1>
        <a:srgbClr val="F46524"/>
      </a:dk1>
      <a:lt1>
        <a:srgbClr val="FFFFFF"/>
      </a:lt1>
      <a:dk2>
        <a:srgbClr val="000000"/>
      </a:dk2>
      <a:lt2>
        <a:srgbClr val="757575"/>
      </a:lt2>
      <a:accent1>
        <a:srgbClr val="01579B"/>
      </a:accent1>
      <a:accent2>
        <a:srgbClr val="27C7BD"/>
      </a:accent2>
      <a:accent3>
        <a:srgbClr val="0099E8"/>
      </a:accent3>
      <a:accent4>
        <a:srgbClr val="51B9A3"/>
      </a:accent4>
      <a:accent5>
        <a:srgbClr val="FB8C00"/>
      </a:accent5>
      <a:accent6>
        <a:srgbClr val="FFAE88"/>
      </a:accent6>
      <a:hlink>
        <a:srgbClr val="0277BD"/>
      </a:hlink>
      <a:folHlink>
        <a:srgbClr val="0277B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1431</Words>
  <Application>Microsoft Office PowerPoint</Application>
  <PresentationFormat>On-screen Show (16:9)</PresentationFormat>
  <Paragraphs>92</Paragraphs>
  <Slides>25</Slides>
  <Notes>25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Lato</vt:lpstr>
      <vt:lpstr>Raleway</vt:lpstr>
      <vt:lpstr>Swiss</vt:lpstr>
      <vt:lpstr> Jesus’ UX Fail</vt:lpstr>
      <vt:lpstr>Introduction  What the deuce is UX?</vt:lpstr>
      <vt:lpstr>John 6:53-57  Couldn’t Jesus have made it easier to understand?</vt:lpstr>
      <vt:lpstr>v2</vt:lpstr>
      <vt:lpstr>The miracles</vt:lpstr>
      <vt:lpstr>v3-14</vt:lpstr>
      <vt:lpstr>Faulty responses to the revelation of Christ</vt:lpstr>
      <vt:lpstr>Forcing our will on God v15</vt:lpstr>
      <vt:lpstr>Keypoint #1 When God gives divine revelation, we must remain humble and submitted to God’s will to maintain fellowship</vt:lpstr>
      <vt:lpstr>Prioritizing the physical over the spiritual v25-27</vt:lpstr>
      <vt:lpstr>Keypoint #2 The provision of God in your life is meant to fuel kingdom work (evangelism, missions, discipleship, servanthood); not the pursuit of more provision</vt:lpstr>
      <vt:lpstr>Delaying faith through ultimatums v28-33</vt:lpstr>
      <vt:lpstr>Keypoint #3 An increase in miracles will not increase your faith. God has given you everything you need for faith through his word</vt:lpstr>
      <vt:lpstr>Giving lip service to worship and obedience v34-40</vt:lpstr>
      <vt:lpstr>Murmuring v41-43, 60-64</vt:lpstr>
      <vt:lpstr>John 6:53-57  Couldn’t Jesus have made it easier to understand?</vt:lpstr>
      <vt:lpstr>Matthew 11:16-19</vt:lpstr>
      <vt:lpstr>Matthew 11:16-19</vt:lpstr>
      <vt:lpstr>Matthew 11:25-27</vt:lpstr>
      <vt:lpstr>Matthew 11:25-27</vt:lpstr>
      <vt:lpstr>Matthew 13:9-17</vt:lpstr>
      <vt:lpstr>Psalm 78:1-4, 18-23</vt:lpstr>
      <vt:lpstr>Acts 28:23-28</vt:lpstr>
      <vt:lpstr>Belief</vt:lpstr>
      <vt:lpstr>The call &amp; response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Jesus’ UX Fail</dc:title>
  <dc:creator>LFBIConf</dc:creator>
  <cp:lastModifiedBy>LFBIConf</cp:lastModifiedBy>
  <cp:revision>2</cp:revision>
  <dcterms:modified xsi:type="dcterms:W3CDTF">2018-10-21T18:38:44Z</dcterms:modified>
</cp:coreProperties>
</file>