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D68D-CE89-4197-83D1-C7A921B14CC5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DB0DD-C516-4FF5-BF99-D28FC4F39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6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D68D-CE89-4197-83D1-C7A921B14CC5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DB0DD-C516-4FF5-BF99-D28FC4F39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4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D68D-CE89-4197-83D1-C7A921B14CC5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DB0DD-C516-4FF5-BF99-D28FC4F39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D68D-CE89-4197-83D1-C7A921B14CC5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DB0DD-C516-4FF5-BF99-D28FC4F39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2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D68D-CE89-4197-83D1-C7A921B14CC5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DB0DD-C516-4FF5-BF99-D28FC4F39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4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D68D-CE89-4197-83D1-C7A921B14CC5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DB0DD-C516-4FF5-BF99-D28FC4F39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1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D68D-CE89-4197-83D1-C7A921B14CC5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DB0DD-C516-4FF5-BF99-D28FC4F39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1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D68D-CE89-4197-83D1-C7A921B14CC5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DB0DD-C516-4FF5-BF99-D28FC4F39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0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D68D-CE89-4197-83D1-C7A921B14CC5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DB0DD-C516-4FF5-BF99-D28FC4F39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7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D68D-CE89-4197-83D1-C7A921B14CC5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DB0DD-C516-4FF5-BF99-D28FC4F39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1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D68D-CE89-4197-83D1-C7A921B14CC5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DB0DD-C516-4FF5-BF99-D28FC4F39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8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CD68D-CE89-4197-83D1-C7A921B14CC5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DB0DD-C516-4FF5-BF99-D28FC4F39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696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6441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16700" b="1" dirty="0">
                <a:latin typeface="Bariol Regular" panose="02000506040000020003" pitchFamily="50" charset="0"/>
              </a:rPr>
              <a:t>3</a:t>
            </a:r>
            <a:r>
              <a:rPr lang="en-US" sz="10700" b="1" dirty="0">
                <a:latin typeface="Bariol Regular" panose="02000506040000020003" pitchFamily="50" charset="0"/>
              </a:rPr>
              <a:t> </a:t>
            </a:r>
            <a:br>
              <a:rPr lang="en-US" sz="10700" b="1" dirty="0">
                <a:latin typeface="Bariol Regular" panose="02000506040000020003" pitchFamily="50" charset="0"/>
              </a:rPr>
            </a:br>
            <a:r>
              <a:rPr lang="en-US" sz="10700" b="1" dirty="0">
                <a:latin typeface="Bariol Regular" panose="02000506040000020003" pitchFamily="50" charset="0"/>
              </a:rPr>
              <a:t>PRINCIPLES </a:t>
            </a:r>
            <a:br>
              <a:rPr lang="en-US" b="1" dirty="0">
                <a:latin typeface="Bariol Regular" panose="02000506040000020003" pitchFamily="50" charset="0"/>
              </a:rPr>
            </a:br>
            <a:r>
              <a:rPr lang="en-US" b="1" dirty="0">
                <a:latin typeface="Bariol Regular" panose="02000506040000020003" pitchFamily="50" charset="0"/>
              </a:rPr>
              <a:t>FOR KEEPING MBT HEALTHY</a:t>
            </a:r>
            <a:endParaRPr lang="en-US" dirty="0">
              <a:latin typeface="Bariol Regular" panose="02000506040000020003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52015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riol Regular" panose="02000506040000020003" pitchFamily="50" charset="0"/>
              </a:rPr>
              <a:t>Ecclesiastes 10:5-10</a:t>
            </a:r>
          </a:p>
        </p:txBody>
      </p:sp>
    </p:spTree>
    <p:extLst>
      <p:ext uri="{BB962C8B-B14F-4D97-AF65-F5344CB8AC3E}">
        <p14:creationId xmlns:p14="http://schemas.microsoft.com/office/powerpoint/2010/main" val="321396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>
                <a:latin typeface="Bariol Regular" panose="02000506040000020003" pitchFamily="50" charset="0"/>
              </a:rPr>
              <a:t>Proven People</a:t>
            </a:r>
            <a:endParaRPr lang="en-US" sz="6600" dirty="0">
              <a:latin typeface="Bariol Regular" panose="0200050604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err="1">
                <a:latin typeface="Bariol Regular" panose="02000506040000020003" pitchFamily="50" charset="0"/>
              </a:rPr>
              <a:t>Ecc</a:t>
            </a:r>
            <a:r>
              <a:rPr lang="en-US" i="1" dirty="0">
                <a:latin typeface="Bariol Regular" panose="02000506040000020003" pitchFamily="50" charset="0"/>
              </a:rPr>
              <a:t> 10:5 There is an evil [which] I have seen under the sun, as an error [which] </a:t>
            </a:r>
            <a:r>
              <a:rPr lang="en-US" i="1" dirty="0" err="1">
                <a:latin typeface="Bariol Regular" panose="02000506040000020003" pitchFamily="50" charset="0"/>
              </a:rPr>
              <a:t>proceedeth</a:t>
            </a:r>
            <a:r>
              <a:rPr lang="en-US" i="1" dirty="0">
                <a:latin typeface="Bariol Regular" panose="02000506040000020003" pitchFamily="50" charset="0"/>
              </a:rPr>
              <a:t> from the ruler: 6 Folly is set in great dignity, and the rich sit in low place. </a:t>
            </a:r>
            <a:r>
              <a:rPr lang="en-US" i="1" dirty="0"/>
              <a:t>7 I have seen servants upon horses, and princes walking as servants upon the earth. </a:t>
            </a:r>
            <a:endParaRPr lang="en-US" dirty="0"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169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>
                <a:latin typeface="Bariol Regular" panose="02000506040000020003" pitchFamily="50" charset="0"/>
              </a:rPr>
              <a:t>Proven People</a:t>
            </a:r>
            <a:endParaRPr lang="en-US" sz="6600" dirty="0">
              <a:latin typeface="Bariol Regular" panose="0200050604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>
                <a:latin typeface="Bariol Regular" panose="02000506040000020003" pitchFamily="50" charset="0"/>
              </a:rPr>
              <a:t>1Pe 5:5 Likewise, ye younger, submit yourselves unto the elder. Yea, all [of you] be subject one to another, and be clothed with humility: for God </a:t>
            </a:r>
            <a:r>
              <a:rPr lang="en-US" i="1" dirty="0" err="1">
                <a:latin typeface="Bariol Regular" panose="02000506040000020003" pitchFamily="50" charset="0"/>
              </a:rPr>
              <a:t>resisteth</a:t>
            </a:r>
            <a:r>
              <a:rPr lang="en-US" i="1" dirty="0">
                <a:latin typeface="Bariol Regular" panose="02000506040000020003" pitchFamily="50" charset="0"/>
              </a:rPr>
              <a:t> the proud, and giveth grace to the humble. 6 Humble yourselves therefore under the mighty hand of God, that he may exalt you in due time: 7 Casting all your care upon him; for he </a:t>
            </a:r>
            <a:r>
              <a:rPr lang="en-US" i="1" dirty="0" err="1">
                <a:latin typeface="Bariol Regular" panose="02000506040000020003" pitchFamily="50" charset="0"/>
              </a:rPr>
              <a:t>careth</a:t>
            </a:r>
            <a:r>
              <a:rPr lang="en-US" i="1" dirty="0">
                <a:latin typeface="Bariol Regular" panose="02000506040000020003" pitchFamily="50" charset="0"/>
              </a:rPr>
              <a:t> for you.</a:t>
            </a:r>
            <a:endParaRPr lang="en-US" b="0" dirty="0">
              <a:effectLst/>
              <a:latin typeface="Bariol Regular" panose="02000506040000020003" pitchFamily="50" charset="0"/>
            </a:endParaRPr>
          </a:p>
          <a:p>
            <a:pPr marL="0" indent="0">
              <a:buNone/>
            </a:pPr>
            <a:br>
              <a:rPr lang="en-US" dirty="0">
                <a:latin typeface="Bariol Regular" panose="02000506040000020003" pitchFamily="50" charset="0"/>
              </a:rPr>
            </a:br>
            <a:endParaRPr lang="en-US" dirty="0"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408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>
                <a:latin typeface="Bariol Regular" panose="02000506040000020003" pitchFamily="50" charset="0"/>
              </a:rPr>
              <a:t>Proven People</a:t>
            </a:r>
            <a:endParaRPr lang="en-US" sz="6600" dirty="0">
              <a:latin typeface="Bariol Regular" panose="0200050604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>
                <a:latin typeface="Bariol Regular" panose="02000506040000020003" pitchFamily="50" charset="0"/>
              </a:rPr>
              <a:t>1Pe 5:5 Likewise, ye younger, submit yourselves unto the elder. Yea, all [of you] be subject one to another, and be clothed with humility: for God </a:t>
            </a:r>
            <a:r>
              <a:rPr lang="en-US" i="1" dirty="0" err="1">
                <a:latin typeface="Bariol Regular" panose="02000506040000020003" pitchFamily="50" charset="0"/>
              </a:rPr>
              <a:t>resisteth</a:t>
            </a:r>
            <a:r>
              <a:rPr lang="en-US" i="1" dirty="0">
                <a:latin typeface="Bariol Regular" panose="02000506040000020003" pitchFamily="50" charset="0"/>
              </a:rPr>
              <a:t> the proud, and giveth grace to the humble. 6 Humble yourselves therefore under the mighty hand of God, that he may exalt you in due time: 7 Casting all your care upon him; for he </a:t>
            </a:r>
            <a:r>
              <a:rPr lang="en-US" i="1" dirty="0" err="1">
                <a:latin typeface="Bariol Regular" panose="02000506040000020003" pitchFamily="50" charset="0"/>
              </a:rPr>
              <a:t>careth</a:t>
            </a:r>
            <a:r>
              <a:rPr lang="en-US" i="1" dirty="0">
                <a:latin typeface="Bariol Regular" panose="02000506040000020003" pitchFamily="50" charset="0"/>
              </a:rPr>
              <a:t> for you.</a:t>
            </a:r>
            <a:endParaRPr lang="en-US" b="0" dirty="0">
              <a:effectLst/>
              <a:latin typeface="Bariol Regular" panose="02000506040000020003" pitchFamily="50" charset="0"/>
            </a:endParaRPr>
          </a:p>
          <a:p>
            <a:pPr marL="0" indent="0">
              <a:buNone/>
            </a:pPr>
            <a:br>
              <a:rPr lang="en-US" dirty="0">
                <a:latin typeface="Bariol Regular" panose="02000506040000020003" pitchFamily="50" charset="0"/>
              </a:rPr>
            </a:br>
            <a:r>
              <a:rPr lang="en-US" i="1" dirty="0">
                <a:latin typeface="Bariol Regular" panose="02000506040000020003" pitchFamily="50" charset="0"/>
              </a:rPr>
              <a:t>1Ti 3:6 Not a novice, lest being lifted up with pride he fall into the condemnation of the devil.</a:t>
            </a:r>
            <a:endParaRPr lang="en-US" dirty="0"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578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697" y="4415246"/>
            <a:ext cx="10515600" cy="21161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>
                <a:latin typeface="Bariol Regular" panose="02000506040000020003" pitchFamily="50" charset="0"/>
              </a:rPr>
              <a:t>KEY POINT #1: </a:t>
            </a:r>
          </a:p>
          <a:p>
            <a:pPr marL="0" indent="0">
              <a:buNone/>
            </a:pPr>
            <a:r>
              <a:rPr lang="en-US" sz="4400" b="1" dirty="0">
                <a:latin typeface="Bariol Regular" panose="02000506040000020003" pitchFamily="50" charset="0"/>
              </a:rPr>
              <a:t>Leadership roles are for proven ministers</a:t>
            </a:r>
            <a:endParaRPr lang="en-US" sz="4400" dirty="0"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286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>
                <a:latin typeface="Bariol Regular" panose="02000506040000020003" pitchFamily="50" charset="0"/>
              </a:rPr>
              <a:t>Protect the Principles</a:t>
            </a:r>
            <a:endParaRPr lang="en-US" sz="6600" dirty="0">
              <a:latin typeface="Bariol Regular" panose="0200050604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>
                <a:latin typeface="Bariol Regular" panose="02000506040000020003" pitchFamily="50" charset="0"/>
              </a:rPr>
              <a:t>8 He that </a:t>
            </a:r>
            <a:r>
              <a:rPr lang="en-US" i="1" dirty="0" err="1">
                <a:latin typeface="Bariol Regular" panose="02000506040000020003" pitchFamily="50" charset="0"/>
              </a:rPr>
              <a:t>diggeth</a:t>
            </a:r>
            <a:r>
              <a:rPr lang="en-US" i="1" dirty="0">
                <a:latin typeface="Bariol Regular" panose="02000506040000020003" pitchFamily="50" charset="0"/>
              </a:rPr>
              <a:t> a pit shall fall into it; and whoso </a:t>
            </a:r>
            <a:r>
              <a:rPr lang="en-US" i="1" dirty="0" err="1">
                <a:latin typeface="Bariol Regular" panose="02000506040000020003" pitchFamily="50" charset="0"/>
              </a:rPr>
              <a:t>breaketh</a:t>
            </a:r>
            <a:r>
              <a:rPr lang="en-US" i="1" dirty="0">
                <a:latin typeface="Bariol Regular" panose="02000506040000020003" pitchFamily="50" charset="0"/>
              </a:rPr>
              <a:t> an hedge, a serpent shall bite him. 9 Whoso </a:t>
            </a:r>
            <a:r>
              <a:rPr lang="en-US" i="1" dirty="0" err="1">
                <a:latin typeface="Bariol Regular" panose="02000506040000020003" pitchFamily="50" charset="0"/>
              </a:rPr>
              <a:t>removeth</a:t>
            </a:r>
            <a:r>
              <a:rPr lang="en-US" i="1" dirty="0">
                <a:latin typeface="Bariol Regular" panose="02000506040000020003" pitchFamily="50" charset="0"/>
              </a:rPr>
              <a:t> stones shall be hurt therewith; [and] he that </a:t>
            </a:r>
            <a:r>
              <a:rPr lang="en-US" i="1" dirty="0" err="1">
                <a:latin typeface="Bariol Regular" panose="02000506040000020003" pitchFamily="50" charset="0"/>
              </a:rPr>
              <a:t>cleaveth</a:t>
            </a:r>
            <a:r>
              <a:rPr lang="en-US" i="1" dirty="0">
                <a:latin typeface="Bariol Regular" panose="02000506040000020003" pitchFamily="50" charset="0"/>
              </a:rPr>
              <a:t> wood shall be endangered thereby. </a:t>
            </a:r>
          </a:p>
        </p:txBody>
      </p:sp>
    </p:spTree>
    <p:extLst>
      <p:ext uri="{BB962C8B-B14F-4D97-AF65-F5344CB8AC3E}">
        <p14:creationId xmlns:p14="http://schemas.microsoft.com/office/powerpoint/2010/main" val="1712829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697" y="4415246"/>
            <a:ext cx="10515600" cy="21161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6000" b="1" dirty="0">
                <a:latin typeface="Bariol Regular" panose="02000506040000020003" pitchFamily="50" charset="0"/>
              </a:rPr>
              <a:t>KEY POINT #2: </a:t>
            </a:r>
          </a:p>
          <a:p>
            <a:pPr marL="0" indent="0">
              <a:buNone/>
            </a:pPr>
            <a:r>
              <a:rPr lang="en-US" sz="4800" b="1" dirty="0">
                <a:latin typeface="Bariol Regular" panose="02000506040000020003" pitchFamily="50" charset="0"/>
              </a:rPr>
              <a:t>Biblical principles are reinforced </a:t>
            </a:r>
          </a:p>
          <a:p>
            <a:pPr marL="0" indent="0">
              <a:buNone/>
            </a:pPr>
            <a:r>
              <a:rPr lang="en-US" sz="4800" b="1" dirty="0">
                <a:latin typeface="Bariol Regular" panose="02000506040000020003" pitchFamily="50" charset="0"/>
              </a:rPr>
              <a:t>by our words and actions</a:t>
            </a:r>
            <a:endParaRPr lang="en-US" sz="4800" dirty="0"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149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>
                <a:latin typeface="Bariol Regular" panose="02000506040000020003" pitchFamily="50" charset="0"/>
              </a:rPr>
              <a:t>The Pointed-Edge of Profit</a:t>
            </a:r>
            <a:endParaRPr lang="en-US" sz="6600" dirty="0">
              <a:latin typeface="Bariol Regular" panose="0200050604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>
                <a:latin typeface="Bariol Regular" panose="02000506040000020003" pitchFamily="50" charset="0"/>
              </a:rPr>
              <a:t>10 If the iron be blunt, and he do not whet the edge, then must he put to more strength: but wisdom [is] profitable to direct.</a:t>
            </a:r>
          </a:p>
        </p:txBody>
      </p:sp>
    </p:spTree>
    <p:extLst>
      <p:ext uri="{BB962C8B-B14F-4D97-AF65-F5344CB8AC3E}">
        <p14:creationId xmlns:p14="http://schemas.microsoft.com/office/powerpoint/2010/main" val="2449891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697" y="4415246"/>
            <a:ext cx="10515600" cy="21161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6000" b="1" dirty="0">
                <a:latin typeface="Bariol Regular" panose="02000506040000020003" pitchFamily="50" charset="0"/>
              </a:rPr>
              <a:t>KEY POINT #3: </a:t>
            </a:r>
          </a:p>
          <a:p>
            <a:pPr marL="0" indent="0">
              <a:buNone/>
            </a:pPr>
            <a:r>
              <a:rPr lang="en-US" sz="4800" b="1" dirty="0">
                <a:latin typeface="Bariol Regular" panose="02000506040000020003" pitchFamily="50" charset="0"/>
              </a:rPr>
              <a:t>Wisdom in ministry is a Christian </a:t>
            </a:r>
          </a:p>
          <a:p>
            <a:pPr marL="0" indent="0">
              <a:buNone/>
            </a:pPr>
            <a:r>
              <a:rPr lang="en-US" sz="4800" b="1" dirty="0">
                <a:latin typeface="Bariol Regular" panose="02000506040000020003" pitchFamily="50" charset="0"/>
              </a:rPr>
              <a:t>with ready blade</a:t>
            </a:r>
            <a:endParaRPr lang="en-US" sz="4800" dirty="0"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045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1486</TotalTime>
  <Words>349</Words>
  <Application>Microsoft Office PowerPoint</Application>
  <PresentationFormat>Widescreen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Bariol Regular</vt:lpstr>
      <vt:lpstr>Calibri</vt:lpstr>
      <vt:lpstr>Calibri Light</vt:lpstr>
      <vt:lpstr>Office Theme</vt:lpstr>
      <vt:lpstr>3  PRINCIPLES  FOR KEEPING MBT HEALTHY</vt:lpstr>
      <vt:lpstr>Proven People</vt:lpstr>
      <vt:lpstr>Proven People</vt:lpstr>
      <vt:lpstr>Proven People</vt:lpstr>
      <vt:lpstr>PowerPoint Presentation</vt:lpstr>
      <vt:lpstr>Protect the Principles</vt:lpstr>
      <vt:lpstr>PowerPoint Presentation</vt:lpstr>
      <vt:lpstr>The Pointed-Edge of Profit</vt:lpstr>
      <vt:lpstr>PowerPoint Presentation</vt:lpstr>
    </vt:vector>
  </TitlesOfParts>
  <Company>Lee's Summit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PRINCIPLES  FOR KEEPING MBT HEALTHY</dc:title>
  <dc:creator>Brandon Briscoe</dc:creator>
  <cp:lastModifiedBy>LFBIConf</cp:lastModifiedBy>
  <cp:revision>5</cp:revision>
  <dcterms:created xsi:type="dcterms:W3CDTF">2019-03-03T03:19:22Z</dcterms:created>
  <dcterms:modified xsi:type="dcterms:W3CDTF">2019-03-04T04:39:55Z</dcterms:modified>
</cp:coreProperties>
</file>