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C0369E1-C68B-3743-9F6C-D135A4E295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9BD277E-6B9F-7146-8748-60D739FB6011}" type="datetimeFigureOut">
              <a:rPr lang="en-US" smtClean="0"/>
              <a:t>5/14/2019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John 11</a:t>
            </a:r>
            <a:br>
              <a:rPr lang="en-US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0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4:7-13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7 If thou therefore wilt worship me, all shall be </a:t>
            </a:r>
            <a:r>
              <a:rPr lang="en-US" dirty="0" err="1"/>
              <a:t>thine</a:t>
            </a:r>
            <a:r>
              <a:rPr lang="en-US" dirty="0"/>
              <a:t>.</a:t>
            </a:r>
          </a:p>
          <a:p>
            <a:pPr marL="114300" indent="0">
              <a:buNone/>
            </a:pPr>
            <a:r>
              <a:rPr lang="en-US" dirty="0"/>
              <a:t>8 And Jesus answered and said unto him, Get thee behind me, Satan: for it is written, Thou shalt worship the Lord thy God, and him only shalt thou serve.</a:t>
            </a:r>
          </a:p>
          <a:p>
            <a:pPr marL="114300" indent="0">
              <a:buNone/>
            </a:pPr>
            <a:r>
              <a:rPr lang="en-US" dirty="0"/>
              <a:t>9 And he brought him to Jerusalem, and set him on a pinnacle of the temple, and said unto him, If thou be the Son of God, cast thyself down from hence:</a:t>
            </a:r>
          </a:p>
          <a:p>
            <a:pPr marL="114300" indent="0">
              <a:buNone/>
            </a:pPr>
            <a:r>
              <a:rPr lang="en-US" dirty="0"/>
              <a:t>10 For it is written, He shall give his angels charge over thee, to keep thee:</a:t>
            </a:r>
          </a:p>
          <a:p>
            <a:pPr marL="114300" indent="0">
              <a:buNone/>
            </a:pPr>
            <a:r>
              <a:rPr lang="en-US" dirty="0"/>
              <a:t>11 And in </a:t>
            </a:r>
            <a:r>
              <a:rPr lang="en-US" i="1" dirty="0"/>
              <a:t>their</a:t>
            </a:r>
            <a:r>
              <a:rPr lang="en-US" dirty="0"/>
              <a:t> hands they shall bear thee up, lest at any time thou dash thy foot against a stone.</a:t>
            </a:r>
          </a:p>
          <a:p>
            <a:pPr marL="114300" indent="0">
              <a:buNone/>
            </a:pPr>
            <a:r>
              <a:rPr lang="en-US" dirty="0"/>
              <a:t>12 And Jesus answering said unto him, It is said, Thou shalt not tempt the Lord thy God.</a:t>
            </a:r>
          </a:p>
          <a:p>
            <a:pPr marL="114300" indent="0">
              <a:buNone/>
            </a:pPr>
            <a:r>
              <a:rPr lang="en-US" dirty="0"/>
              <a:t>13 And when the devil had ended all the temptation, he departed from him for a season.</a:t>
            </a:r>
          </a:p>
        </p:txBody>
      </p:sp>
    </p:spTree>
    <p:extLst>
      <p:ext uri="{BB962C8B-B14F-4D97-AF65-F5344CB8AC3E}">
        <p14:creationId xmlns:p14="http://schemas.microsoft.com/office/powerpoint/2010/main" val="816676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993325"/>
            <a:ext cx="7620000" cy="1143000"/>
          </a:xfrm>
        </p:spPr>
        <p:txBody>
          <a:bodyPr/>
          <a:lstStyle/>
          <a:p>
            <a:r>
              <a:rPr lang="en-US" dirty="0"/>
              <a:t>Key Point #2 </a:t>
            </a:r>
            <a:br>
              <a:rPr lang="en-US" dirty="0"/>
            </a:br>
            <a:r>
              <a:rPr lang="en-US" dirty="0"/>
              <a:t>Often our lack of contentment is because we do not understand God’s timing in our situation.</a:t>
            </a:r>
          </a:p>
        </p:txBody>
      </p:sp>
    </p:spTree>
    <p:extLst>
      <p:ext uri="{BB962C8B-B14F-4D97-AF65-F5344CB8AC3E}">
        <p14:creationId xmlns:p14="http://schemas.microsoft.com/office/powerpoint/2010/main" val="101591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Galatians 3:1-3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1 O foolish Galatians, who hath bewitched you, that ye should not obey the truth, before whose eyes Jesus Christ hath been evidently set forth, crucified among you?</a:t>
            </a:r>
          </a:p>
          <a:p>
            <a:pPr marL="114300" indent="0">
              <a:buNone/>
            </a:pPr>
            <a:r>
              <a:rPr lang="en-US" dirty="0"/>
              <a:t>2 This only would I learn of you, Received ye the Spirit by the works of the law, or by the hearing of faith</a:t>
            </a:r>
          </a:p>
          <a:p>
            <a:pPr marL="114300" indent="0">
              <a:buNone/>
            </a:pPr>
            <a:r>
              <a:rPr lang="en-US" dirty="0"/>
              <a:t>3 Are ye so foolish? having begun in the Spirit, are ye now made perfect by the flesh?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0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993325"/>
            <a:ext cx="7620000" cy="1143000"/>
          </a:xfrm>
        </p:spPr>
        <p:txBody>
          <a:bodyPr/>
          <a:lstStyle/>
          <a:p>
            <a:r>
              <a:rPr lang="en-US" dirty="0"/>
              <a:t>Key Point #3 </a:t>
            </a:r>
            <a:br>
              <a:rPr lang="en-US" dirty="0"/>
            </a:br>
            <a:r>
              <a:rPr lang="en-US" dirty="0"/>
              <a:t>Often our lack of contentment is because we do not believe that the Word of God applies to the circumstances in our lives</a:t>
            </a:r>
          </a:p>
        </p:txBody>
      </p:sp>
    </p:spTree>
    <p:extLst>
      <p:ext uri="{BB962C8B-B14F-4D97-AF65-F5344CB8AC3E}">
        <p14:creationId xmlns:p14="http://schemas.microsoft.com/office/powerpoint/2010/main" val="3516881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11:32-39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32 Then when Mary was come where Jesus was, and saw him, she fell down at his feet, saying unto him, Lord, if thou </a:t>
            </a:r>
            <a:r>
              <a:rPr lang="en-US" dirty="0" err="1"/>
              <a:t>hadst</a:t>
            </a:r>
            <a:r>
              <a:rPr lang="en-US" dirty="0"/>
              <a:t> been here, my brother had not died.</a:t>
            </a:r>
          </a:p>
          <a:p>
            <a:pPr marL="114300" indent="0">
              <a:buNone/>
            </a:pPr>
            <a:r>
              <a:rPr lang="en-US" dirty="0"/>
              <a:t>33 When Jesus therefore saw her weeping, and the Jews also weeping which came with her, he groaned in the spirit, and was troubled,</a:t>
            </a:r>
          </a:p>
          <a:p>
            <a:pPr marL="114300" indent="0">
              <a:buNone/>
            </a:pPr>
            <a:r>
              <a:rPr lang="en-US" dirty="0"/>
              <a:t>34 And said, Where have ye laid him? They said unto him, Lord, come and see.</a:t>
            </a:r>
          </a:p>
          <a:p>
            <a:pPr marL="114300" indent="0">
              <a:buNone/>
            </a:pPr>
            <a:r>
              <a:rPr lang="en-US" dirty="0"/>
              <a:t>35 Jesus wept.</a:t>
            </a:r>
          </a:p>
          <a:p>
            <a:pPr marL="114300" indent="0">
              <a:buNone/>
            </a:pPr>
            <a:r>
              <a:rPr lang="en-US" dirty="0"/>
              <a:t>36 Then said the Jews, Behold how he loved him!</a:t>
            </a:r>
          </a:p>
          <a:p>
            <a:pPr marL="114300" indent="0">
              <a:buNone/>
            </a:pPr>
            <a:r>
              <a:rPr lang="en-US" dirty="0"/>
              <a:t>37 And some of them said, Could not this man, which opened the eyes of the blind, have caused that even this man should not have died?</a:t>
            </a:r>
          </a:p>
          <a:p>
            <a:pPr marL="114300" indent="0">
              <a:buNone/>
            </a:pPr>
            <a:r>
              <a:rPr lang="en-US" dirty="0"/>
              <a:t>38 Jesus therefore again groaning in himself cometh to the grave. It was a cave, and a stone lay upon it.</a:t>
            </a:r>
          </a:p>
          <a:p>
            <a:pPr marL="114300" indent="0">
              <a:buNone/>
            </a:pPr>
            <a:r>
              <a:rPr lang="en-US" dirty="0"/>
              <a:t>39 Jesus said, Take ye away the stone. Martha, the sister of him that was dead, </a:t>
            </a:r>
            <a:r>
              <a:rPr lang="en-US" dirty="0" err="1"/>
              <a:t>saith</a:t>
            </a:r>
            <a:r>
              <a:rPr lang="en-US" dirty="0"/>
              <a:t> unto him, Lord, by this time he </a:t>
            </a:r>
            <a:r>
              <a:rPr lang="en-US" dirty="0" err="1"/>
              <a:t>stinketh</a:t>
            </a:r>
            <a:r>
              <a:rPr lang="en-US" dirty="0"/>
              <a:t>: for he hath been </a:t>
            </a:r>
            <a:r>
              <a:rPr lang="en-US" i="1" dirty="0"/>
              <a:t>dead</a:t>
            </a:r>
            <a:r>
              <a:rPr lang="en-US" dirty="0"/>
              <a:t> four days.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11:40-45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dirty="0"/>
              <a:t>40 Jesus </a:t>
            </a:r>
            <a:r>
              <a:rPr lang="en-US" dirty="0" err="1"/>
              <a:t>saith</a:t>
            </a:r>
            <a:r>
              <a:rPr lang="en-US" dirty="0"/>
              <a:t> unto her, Said I not unto thee, that, if thou </a:t>
            </a:r>
            <a:r>
              <a:rPr lang="en-US" dirty="0" err="1"/>
              <a:t>wouldest</a:t>
            </a:r>
            <a:r>
              <a:rPr lang="en-US" dirty="0"/>
              <a:t> believe, thou </a:t>
            </a:r>
            <a:r>
              <a:rPr lang="en-US" dirty="0" err="1"/>
              <a:t>shouldest</a:t>
            </a:r>
            <a:r>
              <a:rPr lang="en-US" dirty="0"/>
              <a:t> see the glory of God?</a:t>
            </a:r>
          </a:p>
          <a:p>
            <a:pPr marL="114300" indent="0">
              <a:buNone/>
            </a:pPr>
            <a:r>
              <a:rPr lang="en-US" dirty="0"/>
              <a:t>41 Then they took away the stone </a:t>
            </a:r>
            <a:r>
              <a:rPr lang="en-US" i="1" dirty="0"/>
              <a:t>from the place</a:t>
            </a:r>
            <a:r>
              <a:rPr lang="en-US" dirty="0"/>
              <a:t> where the dead was laid. And Jesus lifted up </a:t>
            </a:r>
            <a:r>
              <a:rPr lang="en-US" i="1" dirty="0"/>
              <a:t>his</a:t>
            </a:r>
            <a:r>
              <a:rPr lang="en-US" dirty="0"/>
              <a:t> eyes, and said, Father, I thank thee that thou hast heard me.</a:t>
            </a:r>
          </a:p>
          <a:p>
            <a:pPr marL="114300" indent="0">
              <a:buNone/>
            </a:pPr>
            <a:r>
              <a:rPr lang="en-US" dirty="0"/>
              <a:t>42 And I knew that thou </a:t>
            </a:r>
            <a:r>
              <a:rPr lang="en-US" dirty="0" err="1"/>
              <a:t>hearest</a:t>
            </a:r>
            <a:r>
              <a:rPr lang="en-US" dirty="0"/>
              <a:t> me always: but because of the people which stand by I said </a:t>
            </a:r>
            <a:r>
              <a:rPr lang="en-US" i="1" dirty="0"/>
              <a:t>it</a:t>
            </a:r>
            <a:r>
              <a:rPr lang="en-US" dirty="0"/>
              <a:t>, that they may believe that thou hast sent me.</a:t>
            </a:r>
          </a:p>
          <a:p>
            <a:pPr marL="114300" indent="0">
              <a:buNone/>
            </a:pPr>
            <a:r>
              <a:rPr lang="en-US" dirty="0"/>
              <a:t>43 And when he thus had spoken, he cried with a loud voice, Lazarus, come forth.</a:t>
            </a:r>
          </a:p>
          <a:p>
            <a:pPr marL="114300" indent="0">
              <a:buNone/>
            </a:pPr>
            <a:r>
              <a:rPr lang="en-US" dirty="0"/>
              <a:t>44 And he that was dead came forth, bound hand and foot with </a:t>
            </a:r>
            <a:r>
              <a:rPr lang="en-US" dirty="0" err="1"/>
              <a:t>graveclothes</a:t>
            </a:r>
            <a:r>
              <a:rPr lang="en-US" dirty="0"/>
              <a:t>: and his face was bound about with a napkin. Jesus </a:t>
            </a:r>
            <a:r>
              <a:rPr lang="en-US" dirty="0" err="1"/>
              <a:t>saith</a:t>
            </a:r>
            <a:r>
              <a:rPr lang="en-US" dirty="0"/>
              <a:t> unto them, Loose him, and let him go.</a:t>
            </a:r>
          </a:p>
          <a:p>
            <a:pPr marL="114300" indent="0">
              <a:buNone/>
            </a:pPr>
            <a:r>
              <a:rPr lang="en-US" dirty="0"/>
              <a:t>45 Then many of the Jews which came to Mary, and had seen the things which Jesus did, believed on him.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6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993325"/>
            <a:ext cx="7620000" cy="1143000"/>
          </a:xfrm>
        </p:spPr>
        <p:txBody>
          <a:bodyPr/>
          <a:lstStyle/>
          <a:p>
            <a:r>
              <a:rPr lang="en-US" dirty="0"/>
              <a:t>Key Point #4 </a:t>
            </a:r>
            <a:br>
              <a:rPr lang="en-US" dirty="0"/>
            </a:br>
            <a:r>
              <a:rPr lang="en-US" dirty="0"/>
              <a:t>In following Jesus in newness of life, there must be a death to your old life.</a:t>
            </a:r>
          </a:p>
        </p:txBody>
      </p:sp>
    </p:spTree>
    <p:extLst>
      <p:ext uri="{BB962C8B-B14F-4D97-AF65-F5344CB8AC3E}">
        <p14:creationId xmlns:p14="http://schemas.microsoft.com/office/powerpoint/2010/main" val="604448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6:3-8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3 know ye not, that so many of us as were baptized into Jesus Christ were baptized into his death?</a:t>
            </a:r>
          </a:p>
          <a:p>
            <a:pPr marL="114300" indent="0">
              <a:buNone/>
            </a:pPr>
            <a:r>
              <a:rPr lang="en-US" dirty="0"/>
              <a:t>4 Therefore we are buried with him by baptism into death: that like as Christ was raised up from the dead by the glory of the Father, even so we also should walk in newness of life.</a:t>
            </a:r>
          </a:p>
          <a:p>
            <a:pPr marL="114300" indent="0">
              <a:buNone/>
            </a:pPr>
            <a:r>
              <a:rPr lang="en-US" dirty="0"/>
              <a:t>5 For if we have been planted together in the likeness of his death, we shall be also </a:t>
            </a:r>
            <a:r>
              <a:rPr lang="en-US" i="1" dirty="0"/>
              <a:t>in the likeness</a:t>
            </a:r>
            <a:r>
              <a:rPr lang="en-US" dirty="0"/>
              <a:t> of </a:t>
            </a:r>
            <a:r>
              <a:rPr lang="en-US" i="1" dirty="0"/>
              <a:t>his</a:t>
            </a:r>
            <a:r>
              <a:rPr lang="en-US" dirty="0"/>
              <a:t> resurrection:</a:t>
            </a:r>
          </a:p>
          <a:p>
            <a:pPr marL="114300" indent="0">
              <a:buNone/>
            </a:pPr>
            <a:r>
              <a:rPr lang="en-US" dirty="0"/>
              <a:t>6 Knowing this, that our old man is crucified with </a:t>
            </a:r>
            <a:r>
              <a:rPr lang="en-US" i="1" dirty="0"/>
              <a:t>him</a:t>
            </a:r>
            <a:r>
              <a:rPr lang="en-US" dirty="0"/>
              <a:t>, that the body of sin might be destroyed, that henceforth we should not serve sin.</a:t>
            </a:r>
          </a:p>
          <a:p>
            <a:pPr marL="114300" indent="0">
              <a:buNone/>
            </a:pPr>
            <a:r>
              <a:rPr lang="en-US" dirty="0"/>
              <a:t>7 For he that is dead is freed from sin.</a:t>
            </a:r>
          </a:p>
          <a:p>
            <a:pPr marL="114300" indent="0">
              <a:buNone/>
            </a:pPr>
            <a:r>
              <a:rPr lang="en-US" dirty="0"/>
              <a:t>8 Now if we be dead with Christ, we believe that we shall also live with him: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80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3:9-11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9 Knowing that Christ being raised from the dead </a:t>
            </a:r>
            <a:r>
              <a:rPr lang="en-US" dirty="0" err="1"/>
              <a:t>dieth</a:t>
            </a:r>
            <a:r>
              <a:rPr lang="en-US" dirty="0"/>
              <a:t> no more; death hath no more dominion over him.</a:t>
            </a:r>
          </a:p>
          <a:p>
            <a:pPr marL="114300" indent="0">
              <a:buNone/>
            </a:pPr>
            <a:r>
              <a:rPr lang="en-US" dirty="0"/>
              <a:t>10 For in that he died, he died unto sin once: but in that he </a:t>
            </a:r>
            <a:r>
              <a:rPr lang="en-US" dirty="0" err="1"/>
              <a:t>liveth</a:t>
            </a:r>
            <a:r>
              <a:rPr lang="en-US" dirty="0"/>
              <a:t>, he </a:t>
            </a:r>
            <a:r>
              <a:rPr lang="en-US" dirty="0" err="1"/>
              <a:t>liveth</a:t>
            </a:r>
            <a:r>
              <a:rPr lang="en-US" dirty="0"/>
              <a:t> unto God.</a:t>
            </a:r>
          </a:p>
          <a:p>
            <a:pPr marL="114300" indent="0">
              <a:buNone/>
            </a:pPr>
            <a:r>
              <a:rPr lang="en-US" dirty="0"/>
              <a:t>11 Likewise reckon ye also yourselves to be dead indeed unto sin, but alive unto God through Jesus Christ our Lord.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93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12:1-3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1 Then Jesus six days before the Passover came to Bethany, Where Lazarus was which had been dead, whom he raised from the dad. </a:t>
            </a:r>
          </a:p>
          <a:p>
            <a:pPr marL="114300" indent="0">
              <a:buNone/>
            </a:pPr>
            <a:r>
              <a:rPr lang="en-US" dirty="0"/>
              <a:t>2 There they made him (Jesus) a supper; and Martha served: but Lazarus was one of them that sat at the table with him.</a:t>
            </a:r>
          </a:p>
          <a:p>
            <a:pPr marL="114300" indent="0">
              <a:buNone/>
            </a:pPr>
            <a:r>
              <a:rPr lang="en-US" dirty="0"/>
              <a:t>3 Then took Mary a pound of ointment of spikenard, very costly, and anointed the feet of Jesus, and wiped his feet with her hair: and the house was filled with the </a:t>
            </a:r>
            <a:r>
              <a:rPr lang="en-US" dirty="0" err="1"/>
              <a:t>odour</a:t>
            </a:r>
            <a:r>
              <a:rPr lang="en-US" dirty="0"/>
              <a:t> of the ointment.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41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11:1-6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 Now a certain man was sick, named Lazarus, of Bethany, the town of Mary and her sister Martha. </a:t>
            </a:r>
            <a:endParaRPr lang="en-US" b="1" baseline="30000" dirty="0"/>
          </a:p>
          <a:p>
            <a:pPr marL="0" indent="0">
              <a:buNone/>
            </a:pPr>
            <a:r>
              <a:rPr lang="en-US" dirty="0"/>
              <a:t>2 (It was that Mary which anointed the Lord with ointment, and wiped his feet with her hair, whose brother Lazarus was sick.) </a:t>
            </a:r>
            <a:endParaRPr lang="en-US" b="1" baseline="30000" dirty="0"/>
          </a:p>
          <a:p>
            <a:pPr marL="0" indent="0">
              <a:buNone/>
            </a:pPr>
            <a:r>
              <a:rPr lang="en-US" dirty="0"/>
              <a:t>3 Therefore his sisters sent unto him, saying, Lord, behold, he whom thou </a:t>
            </a:r>
            <a:r>
              <a:rPr lang="en-US" dirty="0" err="1"/>
              <a:t>lovest</a:t>
            </a:r>
            <a:r>
              <a:rPr lang="en-US" dirty="0"/>
              <a:t> is sick. </a:t>
            </a:r>
            <a:endParaRPr lang="en-US" b="1" baseline="30000" dirty="0"/>
          </a:p>
          <a:p>
            <a:pPr marL="0" indent="0">
              <a:buNone/>
            </a:pPr>
            <a:r>
              <a:rPr lang="en-US" dirty="0"/>
              <a:t>4 When Jesus heard that, he said, This sickness is not unto death, but for the glory of God, that the Son of God might be glorified thereby. </a:t>
            </a:r>
            <a:endParaRPr lang="en-US" b="1" baseline="30000" dirty="0"/>
          </a:p>
          <a:p>
            <a:pPr marL="0" indent="0">
              <a:buNone/>
            </a:pPr>
            <a:r>
              <a:rPr lang="en-US" dirty="0"/>
              <a:t>5 Now Jesus loved Martha, and her sister, and Lazarus. </a:t>
            </a:r>
            <a:endParaRPr lang="en-US" b="1" baseline="30000" dirty="0"/>
          </a:p>
          <a:p>
            <a:pPr marL="0" indent="0">
              <a:buNone/>
            </a:pPr>
            <a:r>
              <a:rPr lang="en-US" dirty="0"/>
              <a:t>6 When he had heard therefore that he was sick, he abode two days still in the same place where he was.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5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 Responses To New Life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Martha Served Jesus</a:t>
            </a:r>
          </a:p>
          <a:p>
            <a:pPr lvl="1"/>
            <a:r>
              <a:rPr lang="en-US" sz="2800" dirty="0"/>
              <a:t>How are you serving Jesus in ministry through your local church?</a:t>
            </a:r>
          </a:p>
          <a:p>
            <a:r>
              <a:rPr lang="en-US" sz="3600" dirty="0"/>
              <a:t>Lazarus Fellowshipped with Jesus</a:t>
            </a:r>
          </a:p>
          <a:p>
            <a:pPr lvl="1"/>
            <a:r>
              <a:rPr lang="en-US" sz="2800" dirty="0"/>
              <a:t>Do you intentionally set aside time to meet with Jesus through prayer and time in the bible?</a:t>
            </a:r>
          </a:p>
          <a:p>
            <a:r>
              <a:rPr lang="en-US" sz="3600" dirty="0"/>
              <a:t>Mary Worshipped Jesus</a:t>
            </a:r>
          </a:p>
          <a:p>
            <a:pPr lvl="1"/>
            <a:r>
              <a:rPr lang="en-US" sz="2800" dirty="0"/>
              <a:t>Worship in its purest form is sacrifice, how are  you worshipping Jesus with your life? Is it a sweet smelling savor?</a:t>
            </a:r>
          </a:p>
        </p:txBody>
      </p:sp>
    </p:spTree>
    <p:extLst>
      <p:ext uri="{BB962C8B-B14F-4D97-AF65-F5344CB8AC3E}">
        <p14:creationId xmlns:p14="http://schemas.microsoft.com/office/powerpoint/2010/main" val="12055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11:11-14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11 These things said he: and after that he </a:t>
            </a:r>
            <a:r>
              <a:rPr lang="en-US" dirty="0" err="1"/>
              <a:t>saith</a:t>
            </a:r>
            <a:r>
              <a:rPr lang="en-US" dirty="0"/>
              <a:t> unto them, Our friend Lazarus </a:t>
            </a:r>
            <a:r>
              <a:rPr lang="en-US" dirty="0" err="1"/>
              <a:t>sleepeth</a:t>
            </a:r>
            <a:r>
              <a:rPr lang="en-US" dirty="0"/>
              <a:t>; but I go, that I may awake him out of sleep.</a:t>
            </a:r>
          </a:p>
          <a:p>
            <a:pPr marL="0" indent="0">
              <a:buNone/>
            </a:pPr>
            <a:r>
              <a:rPr lang="en-US" dirty="0"/>
              <a:t>12 Then said his disciples, Lord, if he sleep, he shall do well.</a:t>
            </a:r>
          </a:p>
          <a:p>
            <a:pPr marL="0" indent="0">
              <a:buNone/>
            </a:pPr>
            <a:r>
              <a:rPr lang="en-US" dirty="0"/>
              <a:t>13 Howbeit Jesus </a:t>
            </a:r>
            <a:r>
              <a:rPr lang="en-US" dirty="0" err="1"/>
              <a:t>spake</a:t>
            </a:r>
            <a:r>
              <a:rPr lang="en-US" dirty="0"/>
              <a:t> of his death: but they thought that he had spoken of taking of rest in sleep.</a:t>
            </a:r>
          </a:p>
          <a:p>
            <a:pPr marL="0" indent="0">
              <a:buNone/>
            </a:pPr>
            <a:r>
              <a:rPr lang="en-US" dirty="0"/>
              <a:t>14 Then said Jesus unto them plainly, Lazarus is dead.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0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Loves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John 3:16</a:t>
            </a:r>
          </a:p>
          <a:p>
            <a:pPr marL="0" indent="0">
              <a:buNone/>
            </a:pPr>
            <a:r>
              <a:rPr lang="en-US" dirty="0"/>
              <a:t>For God so loved the world, that he gave his only begotten Son, that whosoever believeth in him should not perish, but have everlasting life.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Romans 5:8</a:t>
            </a:r>
          </a:p>
          <a:p>
            <a:pPr marL="0" indent="0">
              <a:buNone/>
            </a:pPr>
            <a:r>
              <a:rPr lang="en-US" dirty="0"/>
              <a:t>But God </a:t>
            </a:r>
            <a:r>
              <a:rPr lang="en-US" dirty="0" err="1"/>
              <a:t>commendeth</a:t>
            </a:r>
            <a:r>
              <a:rPr lang="en-US" dirty="0"/>
              <a:t> his love toward us, in that, while we were yet sinners, Christ died for 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8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22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Key Point #1: </a:t>
            </a:r>
            <a:br>
              <a:rPr lang="en-US" dirty="0"/>
            </a:br>
            <a:r>
              <a:rPr lang="en-US" dirty="0"/>
              <a:t>God will allow you to go through trials. Amidst these times, we must trust that God is working it to his glory.</a:t>
            </a:r>
          </a:p>
        </p:txBody>
      </p:sp>
    </p:spTree>
    <p:extLst>
      <p:ext uri="{BB962C8B-B14F-4D97-AF65-F5344CB8AC3E}">
        <p14:creationId xmlns:p14="http://schemas.microsoft.com/office/powerpoint/2010/main" val="373566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50:15-20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dirty="0"/>
              <a:t>15 And when Joseph's brethren saw that their father was dead, they said, Joseph will peradventure hate us, and will certainly requite us all the evil which we did unto him.</a:t>
            </a:r>
          </a:p>
          <a:p>
            <a:pPr marL="114300" indent="0">
              <a:buNone/>
            </a:pPr>
            <a:r>
              <a:rPr lang="en-US" dirty="0"/>
              <a:t>16 And they sent a messenger unto Joseph, saying, Thy father did command before he died, saying,</a:t>
            </a:r>
          </a:p>
          <a:p>
            <a:pPr marL="114300" indent="0">
              <a:buNone/>
            </a:pPr>
            <a:r>
              <a:rPr lang="en-US" dirty="0"/>
              <a:t>17 So shall ye say unto Joseph, Forgive, I pray thee now, the trespass of thy brethren, and their sin; for they did unto thee evil: and now, we pray thee, forgive the trespass of the servants of the God of thy father. And Joseph wept when they </a:t>
            </a:r>
            <a:r>
              <a:rPr lang="en-US" dirty="0" err="1"/>
              <a:t>spake</a:t>
            </a:r>
            <a:r>
              <a:rPr lang="en-US" dirty="0"/>
              <a:t> unto him.</a:t>
            </a:r>
          </a:p>
          <a:p>
            <a:pPr marL="114300" indent="0">
              <a:buNone/>
            </a:pPr>
            <a:r>
              <a:rPr lang="en-US" dirty="0"/>
              <a:t>18 And his brethren also went and fell down before his face; and they said, Behold, we </a:t>
            </a:r>
            <a:r>
              <a:rPr lang="en-US" i="1" dirty="0"/>
              <a:t>be</a:t>
            </a:r>
            <a:r>
              <a:rPr lang="en-US" dirty="0"/>
              <a:t> thy servants.</a:t>
            </a:r>
          </a:p>
          <a:p>
            <a:pPr marL="114300" indent="0">
              <a:buNone/>
            </a:pPr>
            <a:r>
              <a:rPr lang="en-US" dirty="0"/>
              <a:t>19 And Joseph said unto them, Fear not: for </a:t>
            </a:r>
            <a:r>
              <a:rPr lang="en-US" i="1" dirty="0"/>
              <a:t>am</a:t>
            </a:r>
            <a:r>
              <a:rPr lang="en-US" dirty="0"/>
              <a:t> I in the place of God?</a:t>
            </a:r>
          </a:p>
          <a:p>
            <a:pPr marL="114300" indent="0">
              <a:buNone/>
            </a:pPr>
            <a:r>
              <a:rPr lang="en-US" dirty="0"/>
              <a:t>20 But as for you, ye thought evil against me; </a:t>
            </a:r>
            <a:r>
              <a:rPr lang="en-US" i="1" dirty="0"/>
              <a:t>but</a:t>
            </a:r>
            <a:r>
              <a:rPr lang="en-US" dirty="0"/>
              <a:t> God meant it unto good, to bring to pass, as </a:t>
            </a:r>
            <a:r>
              <a:rPr lang="en-US" i="1" dirty="0"/>
              <a:t>it is</a:t>
            </a:r>
            <a:r>
              <a:rPr lang="en-US" dirty="0"/>
              <a:t> this day, to save much people alive.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30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11:17-22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17 Then when Jesus came, he found that he had </a:t>
            </a:r>
            <a:r>
              <a:rPr lang="en-US" i="1" dirty="0"/>
              <a:t>lain</a:t>
            </a:r>
            <a:r>
              <a:rPr lang="en-US" dirty="0"/>
              <a:t> in the grave four days already.</a:t>
            </a:r>
          </a:p>
          <a:p>
            <a:pPr marL="114300" indent="0">
              <a:buNone/>
            </a:pPr>
            <a:r>
              <a:rPr lang="en-US" dirty="0"/>
              <a:t>18 Now Bethany was nigh unto Jerusalem, about fifteen furlongs off:</a:t>
            </a:r>
          </a:p>
          <a:p>
            <a:pPr marL="114300" indent="0">
              <a:buNone/>
            </a:pPr>
            <a:r>
              <a:rPr lang="en-US" dirty="0"/>
              <a:t>19 And many of the Jews came to Martha and Mary, to comfort them concerning their brother.</a:t>
            </a:r>
          </a:p>
          <a:p>
            <a:pPr marL="114300" indent="0">
              <a:buNone/>
            </a:pPr>
            <a:r>
              <a:rPr lang="en-US" dirty="0"/>
              <a:t>20 Then Martha, as soon as she heard that Jesus was coming, went and met him: but Mary sat </a:t>
            </a:r>
            <a:r>
              <a:rPr lang="en-US" i="1" dirty="0"/>
              <a:t>still</a:t>
            </a:r>
            <a:r>
              <a:rPr lang="en-US" dirty="0"/>
              <a:t> in the house.</a:t>
            </a:r>
          </a:p>
          <a:p>
            <a:pPr marL="114300" indent="0">
              <a:buNone/>
            </a:pPr>
            <a:r>
              <a:rPr lang="en-US" dirty="0"/>
              <a:t>21 Then said Martha unto Jesus, Lord, if thou </a:t>
            </a:r>
            <a:r>
              <a:rPr lang="en-US" dirty="0" err="1"/>
              <a:t>hadst</a:t>
            </a:r>
            <a:r>
              <a:rPr lang="en-US" dirty="0"/>
              <a:t> been here, my brother had not died.</a:t>
            </a:r>
          </a:p>
          <a:p>
            <a:pPr marL="114300" indent="0">
              <a:buNone/>
            </a:pPr>
            <a:r>
              <a:rPr lang="en-US" dirty="0"/>
              <a:t>22 But I know, that even now, whatsoever thou wilt ask of God, God will give </a:t>
            </a:r>
            <a:r>
              <a:rPr lang="en-US" i="1" dirty="0"/>
              <a:t>it</a:t>
            </a:r>
            <a:r>
              <a:rPr lang="en-US" dirty="0"/>
              <a:t> thee.</a:t>
            </a:r>
          </a:p>
        </p:txBody>
      </p:sp>
    </p:spTree>
    <p:extLst>
      <p:ext uri="{BB962C8B-B14F-4D97-AF65-F5344CB8AC3E}">
        <p14:creationId xmlns:p14="http://schemas.microsoft.com/office/powerpoint/2010/main" val="92967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11:23-27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23 Jesus </a:t>
            </a:r>
            <a:r>
              <a:rPr lang="en-US" dirty="0" err="1"/>
              <a:t>saith</a:t>
            </a:r>
            <a:r>
              <a:rPr lang="en-US" dirty="0"/>
              <a:t> unto her, Thy brother shall rise again.</a:t>
            </a:r>
          </a:p>
          <a:p>
            <a:pPr marL="114300" indent="0">
              <a:buNone/>
            </a:pPr>
            <a:r>
              <a:rPr lang="en-US" dirty="0"/>
              <a:t>24 Martha </a:t>
            </a:r>
            <a:r>
              <a:rPr lang="en-US" dirty="0" err="1"/>
              <a:t>saith</a:t>
            </a:r>
            <a:r>
              <a:rPr lang="en-US" dirty="0"/>
              <a:t> unto him, I know that he shall rise again in the resurrection at the last day.</a:t>
            </a:r>
          </a:p>
          <a:p>
            <a:pPr marL="114300" indent="0">
              <a:buNone/>
            </a:pPr>
            <a:r>
              <a:rPr lang="en-US" dirty="0"/>
              <a:t>25 Jesus said unto her, I am the resurrection, and the life: he that believeth in me, though he were dead, yet shall he live:</a:t>
            </a:r>
          </a:p>
          <a:p>
            <a:pPr marL="114300" indent="0">
              <a:buNone/>
            </a:pPr>
            <a:r>
              <a:rPr lang="en-US" dirty="0"/>
              <a:t>26 And whosoever </a:t>
            </a:r>
            <a:r>
              <a:rPr lang="en-US" dirty="0" err="1"/>
              <a:t>liveth</a:t>
            </a:r>
            <a:r>
              <a:rPr lang="en-US" dirty="0"/>
              <a:t> and believeth in me shall never die. </a:t>
            </a:r>
            <a:r>
              <a:rPr lang="en-US" dirty="0" err="1"/>
              <a:t>Believest</a:t>
            </a:r>
            <a:r>
              <a:rPr lang="en-US" dirty="0"/>
              <a:t> thou this?</a:t>
            </a:r>
          </a:p>
          <a:p>
            <a:pPr marL="114300" indent="0">
              <a:buNone/>
            </a:pPr>
            <a:r>
              <a:rPr lang="en-US" dirty="0"/>
              <a:t>27 She </a:t>
            </a:r>
            <a:r>
              <a:rPr lang="en-US" dirty="0" err="1"/>
              <a:t>saith</a:t>
            </a:r>
            <a:r>
              <a:rPr lang="en-US" dirty="0"/>
              <a:t> unto him, Yea, Lord: I believe that thou art the Christ, the Son of God, which should come into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1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4:1-6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dirty="0"/>
              <a:t>1 And Jesus being full of the Holy Ghost returned from Jordan, and was led by the Spirit into the wilderness,</a:t>
            </a:r>
          </a:p>
          <a:p>
            <a:pPr marL="114300" indent="0">
              <a:buNone/>
            </a:pPr>
            <a:r>
              <a:rPr lang="en-US" dirty="0"/>
              <a:t>2 Being forty days tempted of the devil. And in those days he did eat nothing: and when they were ended, he afterward hungered.</a:t>
            </a:r>
          </a:p>
          <a:p>
            <a:pPr marL="114300" indent="0">
              <a:buNone/>
            </a:pPr>
            <a:r>
              <a:rPr lang="en-US" dirty="0"/>
              <a:t>3 And the devil said unto him, If thou be the Son of God, command this stone that it be made bread.</a:t>
            </a:r>
          </a:p>
          <a:p>
            <a:pPr marL="114300" indent="0">
              <a:buNone/>
            </a:pPr>
            <a:r>
              <a:rPr lang="en-US" dirty="0"/>
              <a:t>4 And Jesus answered him, saying, It is written, That man shall not live by bread alone, but by every word of God.</a:t>
            </a:r>
          </a:p>
          <a:p>
            <a:pPr marL="114300" indent="0">
              <a:buNone/>
            </a:pPr>
            <a:r>
              <a:rPr lang="en-US" dirty="0"/>
              <a:t>5 And the devil, taking him up into an high mountain, </a:t>
            </a:r>
            <a:r>
              <a:rPr lang="en-US" dirty="0" err="1"/>
              <a:t>shewed</a:t>
            </a:r>
            <a:r>
              <a:rPr lang="en-US" dirty="0"/>
              <a:t> unto him all the kingdoms of the world in a moment of time.</a:t>
            </a:r>
          </a:p>
          <a:p>
            <a:pPr marL="114300" indent="0">
              <a:buNone/>
            </a:pPr>
            <a:r>
              <a:rPr lang="en-US" dirty="0"/>
              <a:t>6 And the devil said unto him, All this power will I give thee, and the glory of them: for that is delivered unto me; and to whomsoever I will I give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11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61</TotalTime>
  <Words>1487</Words>
  <Application>Microsoft Office PowerPoint</Application>
  <PresentationFormat>On-screen Show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Adjacency</vt:lpstr>
      <vt:lpstr>John 11 </vt:lpstr>
      <vt:lpstr>John 11:1-6</vt:lpstr>
      <vt:lpstr>John 11:11-14</vt:lpstr>
      <vt:lpstr>Jesus Loves Us</vt:lpstr>
      <vt:lpstr>Key Point #1:  God will allow you to go through trials. Amidst these times, we must trust that God is working it to his glory.</vt:lpstr>
      <vt:lpstr>Genesis 50:15-20</vt:lpstr>
      <vt:lpstr>John 11:17-22</vt:lpstr>
      <vt:lpstr>John 11:23-27</vt:lpstr>
      <vt:lpstr>Luke 4:1-6</vt:lpstr>
      <vt:lpstr>Luke 4:7-13</vt:lpstr>
      <vt:lpstr>Key Point #2  Often our lack of contentment is because we do not understand God’s timing in our situation.</vt:lpstr>
      <vt:lpstr>Galatians 3:1-3</vt:lpstr>
      <vt:lpstr>Key Point #3  Often our lack of contentment is because we do not believe that the Word of God applies to the circumstances in our lives</vt:lpstr>
      <vt:lpstr>John 11:32-39</vt:lpstr>
      <vt:lpstr>John 11:40-45</vt:lpstr>
      <vt:lpstr>Key Point #4  In following Jesus in newness of life, there must be a death to your old life.</vt:lpstr>
      <vt:lpstr>Romans 6:3-8</vt:lpstr>
      <vt:lpstr>Romans 3:9-11</vt:lpstr>
      <vt:lpstr>John 12:1-3</vt:lpstr>
      <vt:lpstr>3 Responses To New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11</dc:title>
  <dc:creator>Myles Cheadle</dc:creator>
  <cp:lastModifiedBy>LFBIConf</cp:lastModifiedBy>
  <cp:revision>7</cp:revision>
  <dcterms:created xsi:type="dcterms:W3CDTF">2019-04-21T03:25:48Z</dcterms:created>
  <dcterms:modified xsi:type="dcterms:W3CDTF">2019-05-15T01:48:27Z</dcterms:modified>
</cp:coreProperties>
</file>