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1703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3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25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23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007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664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749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175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985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093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34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33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31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70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62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976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42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925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3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 Corinthians 10:3-5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Uriah Guenther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a fool neglects his most powerful weapon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B7B7B7"/>
                </a:solidFill>
              </a:rPr>
              <a:t>Phil 1:6 Being confident of this very thing, that he which hath </a:t>
            </a:r>
            <a:r>
              <a:rPr lang="en" i="1">
                <a:solidFill>
                  <a:srgbClr val="B7B7B7"/>
                </a:solidFill>
                <a:highlight>
                  <a:srgbClr val="274E13"/>
                </a:highlight>
              </a:rPr>
              <a:t>begun</a:t>
            </a:r>
            <a:r>
              <a:rPr lang="en" i="1">
                <a:solidFill>
                  <a:srgbClr val="B7B7B7"/>
                </a:solidFill>
              </a:rPr>
              <a:t> a good work in you </a:t>
            </a:r>
            <a:r>
              <a:rPr lang="en" i="1">
                <a:solidFill>
                  <a:srgbClr val="B7B7B7"/>
                </a:solidFill>
                <a:highlight>
                  <a:srgbClr val="274E13"/>
                </a:highlight>
              </a:rPr>
              <a:t>will perform it until the day of Jesus Christ</a:t>
            </a:r>
            <a:r>
              <a:rPr lang="en" i="1">
                <a:solidFill>
                  <a:srgbClr val="B7B7B7"/>
                </a:solidFill>
              </a:rPr>
              <a:t>:</a:t>
            </a:r>
            <a:endParaRPr i="1">
              <a:solidFill>
                <a:srgbClr val="B7B7B7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B7B7B7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B7B7B7"/>
                </a:solidFill>
              </a:rPr>
              <a:t>Galatians 3:1 O foolish Galatians, who hath </a:t>
            </a:r>
            <a:r>
              <a:rPr lang="en" i="1">
                <a:solidFill>
                  <a:srgbClr val="B7B7B7"/>
                </a:solidFill>
                <a:highlight>
                  <a:srgbClr val="274E13"/>
                </a:highlight>
              </a:rPr>
              <a:t>bewitched</a:t>
            </a:r>
            <a:r>
              <a:rPr lang="en" i="1">
                <a:solidFill>
                  <a:srgbClr val="B7B7B7"/>
                </a:solidFill>
              </a:rPr>
              <a:t> you, that ye should not obey the truth, before whose eyes Jesus Christ hath been evidently set forth, crucified among you?</a:t>
            </a:r>
            <a:endParaRPr i="1">
              <a:solidFill>
                <a:srgbClr val="B7B7B7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B7B7B7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B7B7B7"/>
                </a:solidFill>
              </a:rPr>
              <a:t>Galatians 3:3 Are ye so foolish? having </a:t>
            </a:r>
            <a:r>
              <a:rPr lang="en" i="1">
                <a:solidFill>
                  <a:srgbClr val="B7B7B7"/>
                </a:solidFill>
                <a:highlight>
                  <a:srgbClr val="274E13"/>
                </a:highlight>
              </a:rPr>
              <a:t>begun</a:t>
            </a:r>
            <a:r>
              <a:rPr lang="en" i="1">
                <a:solidFill>
                  <a:srgbClr val="B7B7B7"/>
                </a:solidFill>
              </a:rPr>
              <a:t> in the Spirit, are ye </a:t>
            </a:r>
            <a:r>
              <a:rPr lang="en" i="1">
                <a:solidFill>
                  <a:srgbClr val="B7B7B7"/>
                </a:solidFill>
                <a:highlight>
                  <a:srgbClr val="274E13"/>
                </a:highlight>
              </a:rPr>
              <a:t>now</a:t>
            </a:r>
            <a:r>
              <a:rPr lang="en" i="1">
                <a:solidFill>
                  <a:srgbClr val="B7B7B7"/>
                </a:solidFill>
              </a:rPr>
              <a:t> made perfect by the flesh?</a:t>
            </a:r>
            <a:endParaRPr i="1">
              <a:solidFill>
                <a:srgbClr val="B7B7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8350" y="1961550"/>
            <a:ext cx="8787300" cy="12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patient. You have been given every tool for every season. Your God loves you.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0" y="1810050"/>
            <a:ext cx="9144000" cy="15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When you are asking for answers, which weapons are you using?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(Prayer, Church, Word) or (World, Internet, your Thoughts)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ctrTitle"/>
          </p:nvPr>
        </p:nvSpPr>
        <p:spPr>
          <a:xfrm>
            <a:off x="311700" y="1037300"/>
            <a:ext cx="8520600" cy="10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Cor 10:5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311700" y="21206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Casting down imaginations, and every high thing that exalteth itself against the knowledge of God, and </a:t>
            </a:r>
            <a:r>
              <a:rPr lang="en">
                <a:solidFill>
                  <a:srgbClr val="FFFFFF"/>
                </a:solidFill>
                <a:highlight>
                  <a:srgbClr val="274E13"/>
                </a:highlight>
              </a:rPr>
              <a:t>bringing into captivity every thought </a:t>
            </a:r>
            <a:endParaRPr>
              <a:solidFill>
                <a:srgbClr val="FFFFFF"/>
              </a:solidFill>
              <a:highlight>
                <a:srgbClr val="274E13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274E13"/>
                </a:highlight>
              </a:rPr>
              <a:t>to the obedience of Christ</a:t>
            </a:r>
            <a:endParaRPr>
              <a:solidFill>
                <a:srgbClr val="FFFFFF"/>
              </a:solidFill>
              <a:highlight>
                <a:srgbClr val="274E13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17224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 3:</a:t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311700" y="2363200"/>
            <a:ext cx="85206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7B7B7"/>
                </a:solidFill>
              </a:rPr>
              <a:t>Everything in our heads must be brought through Christ, </a:t>
            </a:r>
            <a:endParaRPr sz="2400">
              <a:solidFill>
                <a:srgbClr val="B7B7B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7B7B7"/>
                </a:solidFill>
              </a:rPr>
              <a:t>who is the answer to all.</a:t>
            </a:r>
            <a:endParaRPr sz="2400">
              <a:solidFill>
                <a:srgbClr val="B7B7B7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65fa70d-bf6e-4695-bd75-c05cd0cc374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5400000">
            <a:off x="241997" y="476668"/>
            <a:ext cx="807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Sheep are for the shepherd, </a:t>
            </a: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not the other way around. </a:t>
            </a: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The shepherd protects the sheep </a:t>
            </a: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because they are His.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CCCCCC"/>
                </a:solidFill>
              </a:rPr>
              <a:t>Proverbs 119:105 Thy word is a lamp unto my feet, and a light unto my path.</a:t>
            </a:r>
            <a:r>
              <a:rPr lang="en" i="1">
                <a:solidFill>
                  <a:srgbClr val="000000"/>
                </a:solidFill>
                <a:highlight>
                  <a:srgbClr val="B7B7B7"/>
                </a:highlight>
              </a:rPr>
              <a:t> </a:t>
            </a:r>
            <a:endParaRPr i="1">
              <a:solidFill>
                <a:srgbClr val="000000"/>
              </a:solidFill>
              <a:highlight>
                <a:srgbClr val="B7B7B7"/>
              </a:highlight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000000"/>
              </a:solidFill>
              <a:highlight>
                <a:srgbClr val="B7B7B7"/>
              </a:highlight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Romans 12:1-3 I beseech you therefore, brethren, by the mercies of God, that ye present your bodies a living sacrifice, holy, acceptable unto God, which is your reasonable service. And be not conformed to this world: </a:t>
            </a:r>
            <a:r>
              <a:rPr lang="en">
                <a:solidFill>
                  <a:srgbClr val="B7B7B7"/>
                </a:solidFill>
                <a:highlight>
                  <a:srgbClr val="274E13"/>
                </a:highlight>
              </a:rPr>
              <a:t>but be ye transformed by the renewing of your mind</a:t>
            </a:r>
            <a:r>
              <a:rPr lang="en">
                <a:solidFill>
                  <a:srgbClr val="B7B7B7"/>
                </a:solidFill>
              </a:rPr>
              <a:t>, that ye may prove what is that good, and acceptable, and perfect, will of God. For I say, through the grace given unto me, to every man that is among you, not to think of himself more highly than he ought to think; but to think soberly, according as God hath dealt to every man the measure of faith.</a:t>
            </a:r>
            <a:endParaRPr>
              <a:solidFill>
                <a:srgbClr val="B7B7B7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highlight>
                <a:srgbClr val="F6B26B"/>
              </a:highlight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000000"/>
              </a:solidFill>
              <a:highlight>
                <a:srgbClr val="B7B7B7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1683750"/>
            <a:ext cx="8520600" cy="17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God desires the heart of man. It satisfies Him deeper than sacrifices, offerings. Your heart to obey his Word in free-will is a true place of blessing.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Thesis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God doesn’t have a “plan” for you life: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wants your obedience, your heart.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07050" y="526350"/>
            <a:ext cx="67299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Cor 10:3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274E13"/>
                </a:highlight>
              </a:rPr>
              <a:t>For though we walk in the flesh</a:t>
            </a:r>
            <a:r>
              <a:rPr lang="en" sz="3600"/>
              <a:t>,</a:t>
            </a:r>
            <a:endParaRPr sz="36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 do not war after the flesh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1668700"/>
            <a:ext cx="8520600" cy="16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 1: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7B7B7"/>
                </a:solidFill>
              </a:rPr>
              <a:t>We as christians are present in this world, </a:t>
            </a:r>
            <a:endParaRPr sz="2400">
              <a:solidFill>
                <a:srgbClr val="B7B7B7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7B7B7"/>
                </a:solidFill>
              </a:rPr>
              <a:t>but do not live by the same standards as the world.</a:t>
            </a:r>
            <a:endParaRPr sz="2400">
              <a:solidFill>
                <a:srgbClr val="B7B7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15:19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7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If ye were of the world, the world would love his own: but because </a:t>
            </a:r>
            <a:r>
              <a:rPr lang="en">
                <a:highlight>
                  <a:srgbClr val="274E13"/>
                </a:highlight>
              </a:rPr>
              <a:t>ye are not of the world</a:t>
            </a:r>
            <a:r>
              <a:rPr lang="en"/>
              <a:t>, but I have chosen you out of the world, therefore the world hateth you</a:t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311700" y="2062725"/>
            <a:ext cx="2834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John 17: 14-16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311700" y="2920225"/>
            <a:ext cx="8520600" cy="1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</a:rPr>
              <a:t>I have given them thy word; and the world hath hated them, because they are not of the world, even as I am not of the world. I pray not that thou shouldest take them out of the world, but that thou shouldest keep them from the evil. </a:t>
            </a:r>
            <a:r>
              <a:rPr lang="en" sz="1800">
                <a:solidFill>
                  <a:srgbClr val="B7B7B7"/>
                </a:solidFill>
                <a:highlight>
                  <a:srgbClr val="274E13"/>
                </a:highlight>
              </a:rPr>
              <a:t>They are not of the world, even as I am not of the world.</a:t>
            </a:r>
            <a:endParaRPr sz="1800">
              <a:solidFill>
                <a:srgbClr val="B7B7B7"/>
              </a:solidFill>
              <a:highlight>
                <a:srgbClr val="274E13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22475"/>
            <a:ext cx="85206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The world is desperate for you to be conformed to it’s system, or at the very least become content in a christian life of confusion.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2142250"/>
            <a:ext cx="85206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highlight>
                <a:schemeClr val="lt1"/>
              </a:highlight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CCCCCC"/>
                </a:solidFill>
              </a:rPr>
              <a:t>Psalm 71:1-2 ¶ In thee, O LORD, do I put my trust: </a:t>
            </a:r>
            <a:r>
              <a:rPr lang="en" i="1">
                <a:solidFill>
                  <a:srgbClr val="CCCCCC"/>
                </a:solidFill>
                <a:highlight>
                  <a:srgbClr val="274E13"/>
                </a:highlight>
              </a:rPr>
              <a:t>let me never be put to confusion.</a:t>
            </a:r>
            <a:r>
              <a:rPr lang="en" i="1">
                <a:solidFill>
                  <a:srgbClr val="CCCCCC"/>
                </a:solidFill>
              </a:rPr>
              <a:t> Deliver me in thy righteousness, and cause me to escape: incline thine ear unto me, and save me.</a:t>
            </a:r>
            <a:endParaRPr i="1">
              <a:solidFill>
                <a:srgbClr val="CCCCCC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CCCCCC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CCCCCC"/>
                </a:solidFill>
              </a:rPr>
              <a:t>1 Corinthians 14:33 </a:t>
            </a:r>
            <a:r>
              <a:rPr lang="en" i="1">
                <a:solidFill>
                  <a:srgbClr val="CCCCCC"/>
                </a:solidFill>
                <a:highlight>
                  <a:srgbClr val="274E13"/>
                </a:highlight>
              </a:rPr>
              <a:t>For God is not the author of confusion</a:t>
            </a:r>
            <a:r>
              <a:rPr lang="en" i="1">
                <a:solidFill>
                  <a:srgbClr val="CCCCCC"/>
                </a:solidFill>
              </a:rPr>
              <a:t>, but of peace, as in all churches of the saints.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Cor 10:4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55850" y="2797175"/>
            <a:ext cx="88323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274E13"/>
                </a:highlight>
              </a:rPr>
              <a:t>For the weapons of our warfare are not carnal, but mighty through God </a:t>
            </a:r>
            <a:r>
              <a:rPr lang="en">
                <a:solidFill>
                  <a:srgbClr val="FFFFFF"/>
                </a:solidFill>
              </a:rPr>
              <a:t>to the pulling down of strongholds;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311700" y="1492350"/>
            <a:ext cx="8520600" cy="92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Key Point 2:</a:t>
            </a:r>
            <a:endParaRPr sz="3600"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311700" y="2416950"/>
            <a:ext cx="8520600" cy="1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Our weapons as christians are only powerful through God; our victory and sight is provided in Him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775300"/>
            <a:ext cx="85206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CCCCCC"/>
                </a:solidFill>
              </a:rPr>
              <a:t>Rom 7:18 For I know that in me (that is, in my flesh,) dwelleth </a:t>
            </a:r>
            <a:r>
              <a:rPr lang="en" sz="2400" i="1">
                <a:solidFill>
                  <a:srgbClr val="CCCCCC"/>
                </a:solidFill>
                <a:highlight>
                  <a:srgbClr val="274E13"/>
                </a:highlight>
              </a:rPr>
              <a:t>no good thing</a:t>
            </a:r>
            <a:r>
              <a:rPr lang="en" sz="2400" i="1">
                <a:solidFill>
                  <a:srgbClr val="CCCCCC"/>
                </a:solidFill>
              </a:rPr>
              <a:t>: for to will is present with me; but how to perform that which is good I find not. </a:t>
            </a:r>
            <a:r>
              <a:rPr lang="en" sz="2400">
                <a:solidFill>
                  <a:srgbClr val="CCCCCC"/>
                </a:solidFill>
              </a:rPr>
              <a:t> </a:t>
            </a:r>
            <a:endParaRPr sz="2400">
              <a:solidFill>
                <a:srgbClr val="CCCCCC"/>
              </a:solidFill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1240200" y="2581975"/>
            <a:ext cx="6663600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“No good thing” only reproduces “no good thing” We need another variable.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770</Words>
  <Application>Microsoft Office PowerPoint</Application>
  <PresentationFormat>On-screen Show (16:9)</PresentationFormat>
  <Paragraphs>51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Dark</vt:lpstr>
      <vt:lpstr>2 Corinthians 10:3-5</vt:lpstr>
      <vt:lpstr>Thesis</vt:lpstr>
      <vt:lpstr>2 Cor 10:3  For though we walk in the flesh, We do not war after the flesh</vt:lpstr>
      <vt:lpstr>Key Point 1: We as christians are present in this world,  but do not live by the same standards as the world.</vt:lpstr>
      <vt:lpstr>John 15:19</vt:lpstr>
      <vt:lpstr>The world is desperate for you to be conformed to it’s system, or at the very least become content in a christian life of confusion. </vt:lpstr>
      <vt:lpstr>2 Cor 10:4</vt:lpstr>
      <vt:lpstr>Key Point 2:</vt:lpstr>
      <vt:lpstr>Rom 7:18 For I know that in me (that is, in my flesh,) dwelleth no good thing: for to will is present with me; but how to perform that which is good I find not.  </vt:lpstr>
      <vt:lpstr>Only a fool neglects his most powerful weapon</vt:lpstr>
      <vt:lpstr>Be patient. You have been given every tool for every season. Your God loves you.</vt:lpstr>
      <vt:lpstr>When you are asking for answers, which weapons are you using?   (Prayer, Church, Word) or (World, Internet, your Thoughts)</vt:lpstr>
      <vt:lpstr>2 Cor 10:5</vt:lpstr>
      <vt:lpstr>Key Point 3:</vt:lpstr>
      <vt:lpstr>PowerPoint Presentation</vt:lpstr>
      <vt:lpstr>Sheep are for the shepherd,  not the other way around.   The shepherd protects the sheep  because they are His.</vt:lpstr>
      <vt:lpstr>PowerPoint Presentation</vt:lpstr>
      <vt:lpstr>God desires the heart of man. It satisfies Him deeper than sacrifices, offerings. Your heart to obey his Word in free-will is a true place of blessing.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Corinthians 10:3-5</dc:title>
  <dc:creator>LFBI</dc:creator>
  <cp:lastModifiedBy>LFBI</cp:lastModifiedBy>
  <cp:revision>2</cp:revision>
  <dcterms:modified xsi:type="dcterms:W3CDTF">2018-03-04T14:14:10Z</dcterms:modified>
</cp:coreProperties>
</file>