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75" r:id="rId7"/>
    <p:sldId id="260" r:id="rId8"/>
    <p:sldId id="261" r:id="rId9"/>
    <p:sldId id="276" r:id="rId10"/>
    <p:sldId id="262" r:id="rId11"/>
    <p:sldId id="263" r:id="rId12"/>
    <p:sldId id="264" r:id="rId13"/>
    <p:sldId id="265" r:id="rId14"/>
    <p:sldId id="277" r:id="rId15"/>
    <p:sldId id="266" r:id="rId16"/>
    <p:sldId id="267" r:id="rId17"/>
    <p:sldId id="278" r:id="rId18"/>
    <p:sldId id="268" r:id="rId19"/>
    <p:sldId id="269" r:id="rId20"/>
    <p:sldId id="270" r:id="rId21"/>
    <p:sldId id="272" r:id="rId22"/>
    <p:sldId id="273" r:id="rId23"/>
    <p:sldId id="274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84FC74A-7142-614E-A3A0-5765A685DFB1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0A078A-9DE2-9049-A2D8-8CAB718873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3:1-10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500" b="1" dirty="0"/>
              <a:t>SPIRITUAL DEFICIENCY &amp; NO PHYSICAL SUFFICIENCY</a:t>
            </a:r>
            <a:r>
              <a:rPr lang="en-US" sz="3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8851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 + 2</a:t>
            </a:r>
            <a:r>
              <a:rPr lang="en-US" baseline="30000" dirty="0" smtClean="0"/>
              <a:t>nd</a:t>
            </a:r>
            <a:r>
              <a:rPr lang="en-US" dirty="0" smtClean="0"/>
              <a:t> birth = Seeing Kingdom of God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9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Words Reveal 2 things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Wingdings" charset="2"/>
              <a:buAutoNum type="arabicPlain"/>
            </a:pPr>
            <a:r>
              <a:rPr lang="en-US" sz="4000" dirty="0" smtClean="0"/>
              <a:t>Nicodemus doesn’t know what it means to be born again</a:t>
            </a:r>
          </a:p>
          <a:p>
            <a:pPr marL="571500" indent="-457200">
              <a:buFont typeface="Wingdings" charset="2"/>
              <a:buAutoNum type="arabicPlain"/>
            </a:pPr>
            <a:endParaRPr lang="en-US" sz="4000" dirty="0"/>
          </a:p>
          <a:p>
            <a:pPr marL="571500" indent="-457200">
              <a:buFont typeface="Wingdings" charset="2"/>
              <a:buAutoNum type="arabicPlain"/>
            </a:pPr>
            <a:r>
              <a:rPr lang="en-US" sz="4000" dirty="0" smtClean="0"/>
              <a:t>If this is true, than he cannot see the Kingdom of God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6293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The Word of God reveals Spiritual deficiencies in our lives and the lives of others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968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sz="4400" dirty="0" smtClean="0"/>
              <a:t>We must use the Word of God to reveal Spiritual blindness to the lost.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8207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4 </a:t>
            </a:r>
            <a:r>
              <a:rPr lang="en-US" sz="3600" dirty="0"/>
              <a:t>Nicodemus </a:t>
            </a:r>
            <a:r>
              <a:rPr lang="en-US" sz="3600" dirty="0" err="1"/>
              <a:t>saith</a:t>
            </a:r>
            <a:r>
              <a:rPr lang="en-US" sz="3600" dirty="0"/>
              <a:t> unto him, How can a man be born when he is old? can he enter the second time into his mother's womb, and be born?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60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The world is constantly seeking physical answers to their spiritual questions.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2161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In response to spiritual questions, we must give spiritual answers.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1233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3:5-6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5 </a:t>
            </a:r>
            <a:r>
              <a:rPr lang="en-US" sz="3600" dirty="0"/>
              <a:t>Jesus answered, Verily, verily, I say unto thee, Except a man be born of water and of the Spirit, he cannot enter into the kingdom of God.</a:t>
            </a:r>
          </a:p>
          <a:p>
            <a:r>
              <a:rPr lang="en-US" sz="3600" b="1" dirty="0"/>
              <a:t>6 </a:t>
            </a:r>
            <a:r>
              <a:rPr lang="en-US" sz="3600" dirty="0"/>
              <a:t>That which is born of the flesh is flesh; and that which is born of the Spirit is spirit.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92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#4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The world believes that they are good enough in their own strength and their own works.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07255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We must throw away any notion of the sufficiency of the flesh in the mind of the lost.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244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</a:t>
            </a:r>
            <a:r>
              <a:rPr lang="en-US" dirty="0"/>
              <a:t>There was a man of the Pharisees, named Nicodemus, a ruler of the Jews:</a:t>
            </a:r>
          </a:p>
          <a:p>
            <a:r>
              <a:rPr lang="en-US" b="1" dirty="0"/>
              <a:t>2 </a:t>
            </a:r>
            <a:r>
              <a:rPr lang="en-US" dirty="0"/>
              <a:t>The same came to Jesus by night, and said unto him, Rabbi, we know that thou art a teacher come from God: for no man can do these miracles that thou </a:t>
            </a:r>
            <a:r>
              <a:rPr lang="en-US" dirty="0" err="1"/>
              <a:t>doest</a:t>
            </a:r>
            <a:r>
              <a:rPr lang="en-US" dirty="0"/>
              <a:t>, except God be with him.</a:t>
            </a:r>
          </a:p>
          <a:p>
            <a:r>
              <a:rPr lang="en-US" b="1" dirty="0"/>
              <a:t>3 </a:t>
            </a:r>
            <a:r>
              <a:rPr lang="en-US" dirty="0"/>
              <a:t>Jesus answered and said unto him, Verily, verily, I say unto thee, Except a man be born again, he cannot see the </a:t>
            </a:r>
            <a:r>
              <a:rPr lang="en-US" dirty="0" smtClean="0"/>
              <a:t>kingdom of God.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62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Isaiah 64:6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b="1" dirty="0"/>
              <a:t>6 </a:t>
            </a:r>
            <a:r>
              <a:rPr lang="en-US" sz="3600" dirty="0"/>
              <a:t>But we are all as an unclean thing, and all our </a:t>
            </a:r>
            <a:r>
              <a:rPr lang="en-US" sz="3600" dirty="0" err="1"/>
              <a:t>righteousnesses</a:t>
            </a:r>
            <a:r>
              <a:rPr lang="en-US" sz="3600" dirty="0"/>
              <a:t> are as filthy rags; and we all do fade as a leaf; and our iniquities, like the wind, have taken us away.</a:t>
            </a:r>
          </a:p>
        </p:txBody>
      </p:sp>
    </p:spTree>
    <p:extLst>
      <p:ext uri="{BB962C8B-B14F-4D97-AF65-F5344CB8AC3E}">
        <p14:creationId xmlns:p14="http://schemas.microsoft.com/office/powerpoint/2010/main" val="3876303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3:23 &amp; 6:23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b="1" dirty="0"/>
              <a:t>3</a:t>
            </a:r>
            <a:r>
              <a:rPr lang="en-US" sz="3600" b="1" dirty="0" smtClean="0"/>
              <a:t>:23</a:t>
            </a:r>
            <a:r>
              <a:rPr lang="en-US" sz="3600" b="1" dirty="0"/>
              <a:t> </a:t>
            </a:r>
            <a:r>
              <a:rPr lang="en-US" sz="3600" dirty="0"/>
              <a:t>For all have sinned, and come short of the glory of God</a:t>
            </a:r>
            <a:r>
              <a:rPr lang="en-US" sz="3600" dirty="0" smtClean="0"/>
              <a:t>;</a:t>
            </a:r>
          </a:p>
          <a:p>
            <a:endParaRPr lang="en-US" sz="3600" dirty="0"/>
          </a:p>
          <a:p>
            <a:r>
              <a:rPr lang="en-US" sz="3600" b="1" dirty="0" smtClean="0"/>
              <a:t>6:23</a:t>
            </a:r>
            <a:r>
              <a:rPr lang="en-US" sz="3600" b="1" dirty="0"/>
              <a:t> </a:t>
            </a:r>
            <a:r>
              <a:rPr lang="en-US" sz="3600" dirty="0"/>
              <a:t>For the wages of sin is death; but the gift of God is eternal life through Jesus Christ our Lord.</a:t>
            </a:r>
          </a:p>
        </p:txBody>
      </p:sp>
    </p:spTree>
    <p:extLst>
      <p:ext uri="{BB962C8B-B14F-4D97-AF65-F5344CB8AC3E}">
        <p14:creationId xmlns:p14="http://schemas.microsoft.com/office/powerpoint/2010/main" val="2180877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16</a:t>
            </a:r>
            <a:r>
              <a:rPr lang="en-US" sz="3600" b="1" dirty="0"/>
              <a:t> </a:t>
            </a:r>
            <a:r>
              <a:rPr lang="en-US" sz="3600" dirty="0"/>
              <a:t>For God so loved the world, that he gave his only begotten Son, that whosoever believeth in him should not perish,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1873550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2:8-9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8</a:t>
            </a:r>
            <a:r>
              <a:rPr lang="en-US" sz="3600" b="1" dirty="0"/>
              <a:t> </a:t>
            </a:r>
            <a:r>
              <a:rPr lang="en-US" sz="3600" dirty="0"/>
              <a:t>For by grace are ye saved through faith; and that not of yourselves: it is the gift of God:</a:t>
            </a:r>
          </a:p>
          <a:p>
            <a:r>
              <a:rPr lang="en-US" sz="3600" b="1" dirty="0"/>
              <a:t>9 </a:t>
            </a:r>
            <a:r>
              <a:rPr lang="en-US" sz="3600" dirty="0"/>
              <a:t>Not of works, lest any man should boast.</a:t>
            </a:r>
          </a:p>
        </p:txBody>
      </p:sp>
    </p:spTree>
    <p:extLst>
      <p:ext uri="{BB962C8B-B14F-4D97-AF65-F5344CB8AC3E}">
        <p14:creationId xmlns:p14="http://schemas.microsoft.com/office/powerpoint/2010/main" val="1915193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We must Present the Gospel as the answer to the lost.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1527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3:4-7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4 </a:t>
            </a:r>
            <a:r>
              <a:rPr lang="en-US" dirty="0"/>
              <a:t>Nicodemus </a:t>
            </a:r>
            <a:r>
              <a:rPr lang="en-US" dirty="0" err="1"/>
              <a:t>saith</a:t>
            </a:r>
            <a:r>
              <a:rPr lang="en-US" dirty="0"/>
              <a:t> unto him, How can a man be born when he is old? can he enter the second time into his mother's womb, and be born?</a:t>
            </a:r>
          </a:p>
          <a:p>
            <a:r>
              <a:rPr lang="en-US" b="1" dirty="0"/>
              <a:t>5 </a:t>
            </a:r>
            <a:r>
              <a:rPr lang="en-US" dirty="0"/>
              <a:t>Jesus answered, Verily, verily, I say unto thee, Except a man be born of water and of the Spirit, he cannot enter into the kingdom of God.</a:t>
            </a:r>
          </a:p>
          <a:p>
            <a:r>
              <a:rPr lang="en-US" b="1" dirty="0"/>
              <a:t>6 </a:t>
            </a:r>
            <a:r>
              <a:rPr lang="en-US" dirty="0"/>
              <a:t>That which is born of the flesh is flesh; and that which is born of the Spirit is spirit.</a:t>
            </a:r>
          </a:p>
          <a:p>
            <a:r>
              <a:rPr lang="en-US" b="1" dirty="0"/>
              <a:t>7 </a:t>
            </a:r>
            <a:r>
              <a:rPr lang="en-US" dirty="0"/>
              <a:t>Marvel not that I said unto thee, Ye must be born again.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6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3:8-10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8 </a:t>
            </a:r>
            <a:r>
              <a:rPr lang="en-US" dirty="0"/>
              <a:t>The wind </a:t>
            </a:r>
            <a:r>
              <a:rPr lang="en-US" dirty="0" err="1"/>
              <a:t>bloweth</a:t>
            </a:r>
            <a:r>
              <a:rPr lang="en-US" dirty="0"/>
              <a:t> where it </a:t>
            </a:r>
            <a:r>
              <a:rPr lang="en-US" dirty="0" err="1"/>
              <a:t>listeth</a:t>
            </a:r>
            <a:r>
              <a:rPr lang="en-US" dirty="0"/>
              <a:t>, and thou </a:t>
            </a:r>
            <a:r>
              <a:rPr lang="en-US" dirty="0" err="1"/>
              <a:t>hearest</a:t>
            </a:r>
            <a:r>
              <a:rPr lang="en-US" dirty="0"/>
              <a:t> the sound thereof, but canst not tell whence it cometh, and whither it </a:t>
            </a:r>
            <a:r>
              <a:rPr lang="en-US" dirty="0" err="1"/>
              <a:t>goeth</a:t>
            </a:r>
            <a:r>
              <a:rPr lang="en-US" dirty="0"/>
              <a:t>: so is every one that is born of the Spirit.</a:t>
            </a:r>
          </a:p>
          <a:p>
            <a:r>
              <a:rPr lang="en-US" b="1" dirty="0"/>
              <a:t>9 </a:t>
            </a:r>
            <a:r>
              <a:rPr lang="en-US" dirty="0"/>
              <a:t>Nicodemus answered and said unto him, How can these things be?</a:t>
            </a:r>
          </a:p>
          <a:p>
            <a:r>
              <a:rPr lang="en-US" b="1" dirty="0"/>
              <a:t>10 </a:t>
            </a:r>
            <a:r>
              <a:rPr lang="en-US" dirty="0"/>
              <a:t>Jesus answered and said unto him, Art thou a master of Israel, and </a:t>
            </a:r>
            <a:r>
              <a:rPr lang="en-US" dirty="0" err="1"/>
              <a:t>knowest</a:t>
            </a:r>
            <a:r>
              <a:rPr lang="en-US" dirty="0"/>
              <a:t> not these things?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3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8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sz="3600" b="1" dirty="0" smtClean="0"/>
              <a:t>1 </a:t>
            </a:r>
            <a:r>
              <a:rPr lang="en-US" sz="3600" dirty="0"/>
              <a:t>There was a man of the Pharisees, named Nicodemus, a ruler of the Jews:</a:t>
            </a:r>
          </a:p>
          <a:p>
            <a:r>
              <a:rPr lang="en-US" sz="3600" b="1" dirty="0"/>
              <a:t>2 </a:t>
            </a:r>
            <a:r>
              <a:rPr lang="en-US" sz="3600" dirty="0"/>
              <a:t>The same came to Jesus by night, and said unto him, Rabbi, we know that thou art a teacher come from God: </a:t>
            </a:r>
            <a:r>
              <a:rPr lang="en-US" sz="3600" u="sng" dirty="0"/>
              <a:t>for no man can do these miracles that thou </a:t>
            </a:r>
            <a:r>
              <a:rPr lang="en-US" sz="3600" u="sng" dirty="0" err="1"/>
              <a:t>doest</a:t>
            </a:r>
            <a:r>
              <a:rPr lang="en-US" sz="3600" u="sng" dirty="0"/>
              <a:t>, except God be with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99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#1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Our physical actions bear witness to our spiritual realities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538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4400" dirty="0" smtClean="0"/>
          </a:p>
          <a:p>
            <a:pPr marL="114300" indent="0">
              <a:buNone/>
            </a:pPr>
            <a:r>
              <a:rPr lang="en-US" sz="4400" dirty="0" smtClean="0"/>
              <a:t>We must take time to consider what our lives reflect to the lost.</a:t>
            </a:r>
          </a:p>
          <a:p>
            <a:pPr marL="11430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720445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3:3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b="1" dirty="0" smtClean="0"/>
          </a:p>
          <a:p>
            <a:r>
              <a:rPr lang="en-US" sz="3600" b="1" dirty="0" smtClean="0"/>
              <a:t>3</a:t>
            </a:r>
            <a:r>
              <a:rPr lang="en-US" sz="3600" b="1" dirty="0"/>
              <a:t> </a:t>
            </a:r>
            <a:r>
              <a:rPr lang="en-US" sz="3600" dirty="0"/>
              <a:t>Jesus answered and said unto him, Verily, verily, I say unto thee, Except a man be born again, he cannot see the kingdom of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08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41</TotalTime>
  <Words>277</Words>
  <Application>Microsoft Office PowerPoint</Application>
  <PresentationFormat>On-screen Show (4:3)</PresentationFormat>
  <Paragraphs>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Book Antiqua</vt:lpstr>
      <vt:lpstr>Century Gothic</vt:lpstr>
      <vt:lpstr>Wingdings</vt:lpstr>
      <vt:lpstr>Apothecary</vt:lpstr>
      <vt:lpstr>SPIRITUAL DEFICIENCY &amp; NO PHYSICAL SUFFICIENCY </vt:lpstr>
      <vt:lpstr>John 3:1-3</vt:lpstr>
      <vt:lpstr>John 3:4-7</vt:lpstr>
      <vt:lpstr>John 3:8-10</vt:lpstr>
      <vt:lpstr>PowerPoint Presentation</vt:lpstr>
      <vt:lpstr>John 3:1-2</vt:lpstr>
      <vt:lpstr>Key Observation #1</vt:lpstr>
      <vt:lpstr>Key Point #1</vt:lpstr>
      <vt:lpstr>John 3:3</vt:lpstr>
      <vt:lpstr>Person + 2nd birth = Seeing Kingdom of God</vt:lpstr>
      <vt:lpstr>Jesus Words Reveal 2 things</vt:lpstr>
      <vt:lpstr>Key Observation #2</vt:lpstr>
      <vt:lpstr>Key Point #2</vt:lpstr>
      <vt:lpstr>John 3:4</vt:lpstr>
      <vt:lpstr>Key Observation #3</vt:lpstr>
      <vt:lpstr>Key Point #3</vt:lpstr>
      <vt:lpstr>John 3:5-6</vt:lpstr>
      <vt:lpstr>Key Observation #4</vt:lpstr>
      <vt:lpstr>Key Point #4</vt:lpstr>
      <vt:lpstr>Isaiah 64:6</vt:lpstr>
      <vt:lpstr>Romans 3:23 &amp; 6:23</vt:lpstr>
      <vt:lpstr>John 3:16</vt:lpstr>
      <vt:lpstr>Ephesians 2:8-9</vt:lpstr>
      <vt:lpstr>Key Point #5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DEFICIENCY &amp; NO PHYSICAL SUFFICIENCY</dc:title>
  <dc:creator>Myles Cheadle</dc:creator>
  <cp:lastModifiedBy>LFBI</cp:lastModifiedBy>
  <cp:revision>4</cp:revision>
  <dcterms:created xsi:type="dcterms:W3CDTF">2018-04-22T11:56:57Z</dcterms:created>
  <dcterms:modified xsi:type="dcterms:W3CDTF">2018-05-29T03:34:21Z</dcterms:modified>
</cp:coreProperties>
</file>