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65"/>
  </p:normalViewPr>
  <p:slideViewPr>
    <p:cSldViewPr>
      <p:cViewPr varScale="1">
        <p:scale>
          <a:sx n="59" d="100"/>
          <a:sy n="59" d="100"/>
        </p:scale>
        <p:origin x="5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055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258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949657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949701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29469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381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5721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781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128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05060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00820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2462E-A9A0-4225-85DD-2951D3B915F8}" type="datetimeFigureOut">
              <a:rPr lang="en-US" smtClean="0"/>
              <a:pPr/>
              <a:t>6/25/2016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C1B0044-79B0-461A-8E06-4443230430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Gift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Proverbs 17:8 “A gift is as a precious stone in the eyes of him that hath it: whithersoever it </a:t>
            </a:r>
            <a:r>
              <a:rPr lang="en-US" dirty="0" err="1" smtClean="0"/>
              <a:t>turneth</a:t>
            </a:r>
            <a:r>
              <a:rPr lang="en-US" dirty="0" smtClean="0"/>
              <a:t>, it </a:t>
            </a:r>
            <a:r>
              <a:rPr lang="en-US" dirty="0" err="1" smtClean="0"/>
              <a:t>prospereth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 #4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Liberty; Grace for strength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900" i="1" dirty="0" smtClean="0"/>
              <a:t>How to give the keys to this room to someone: Serving God with the Understanding of Your Freedom from Sin and the Strength to Minister</a:t>
            </a:r>
            <a:r>
              <a:rPr lang="is-IS" sz="1900" i="1" dirty="0" smtClean="0"/>
              <a:t>…</a:t>
            </a:r>
            <a:endParaRPr lang="en-US" sz="1900" i="1" dirty="0" smtClean="0"/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 Corinthians 2:14 “Thou therefore, my son, </a:t>
            </a:r>
            <a:r>
              <a:rPr lang="en-US" b="1" dirty="0" smtClean="0"/>
              <a:t>be strong in the grace that is in Christ Jesus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96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Set-Up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Stages of Accepting the Gift and Letting it Prosper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Move into the house: </a:t>
            </a:r>
            <a:r>
              <a:rPr lang="en-US" sz="1800" b="1" dirty="0" smtClean="0"/>
              <a:t>salvation</a:t>
            </a:r>
            <a:r>
              <a:rPr lang="is-IS" sz="1800" dirty="0" smtClean="0"/>
              <a:t>…Acts 24:24</a:t>
            </a:r>
          </a:p>
          <a:p>
            <a:pPr marL="457200" indent="-457200">
              <a:buFont typeface="+mj-lt"/>
              <a:buAutoNum type="arabicPeriod"/>
            </a:pPr>
            <a:r>
              <a:rPr lang="is-IS" sz="1800" dirty="0" smtClean="0"/>
              <a:t>Take inventory of what you have: </a:t>
            </a:r>
            <a:r>
              <a:rPr lang="is-IS" sz="1800" b="1" dirty="0" smtClean="0"/>
              <a:t>personal study, quiet time, preaching &amp; teaching</a:t>
            </a:r>
            <a:endParaRPr lang="is-I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is-IS" sz="1800" dirty="0" smtClean="0"/>
              <a:t>Invite people over: </a:t>
            </a:r>
            <a:r>
              <a:rPr lang="is-IS" sz="1800" b="1" dirty="0" smtClean="0"/>
              <a:t>evangelism</a:t>
            </a:r>
            <a:r>
              <a:rPr lang="is-IS" sz="1800" dirty="0" smtClean="0"/>
              <a:t>...Philemon 1:6</a:t>
            </a:r>
          </a:p>
          <a:p>
            <a:pPr marL="457200" indent="-457200">
              <a:buFont typeface="+mj-lt"/>
              <a:buAutoNum type="arabicPeriod"/>
            </a:pPr>
            <a:r>
              <a:rPr lang="is-IS" sz="1800" dirty="0" smtClean="0"/>
              <a:t>Minister at your house: </a:t>
            </a:r>
            <a:r>
              <a:rPr lang="is-IS" sz="1800" b="1" dirty="0" smtClean="0"/>
              <a:t>discipleship</a:t>
            </a:r>
            <a:r>
              <a:rPr lang="is-IS" sz="1800" dirty="0" smtClean="0"/>
              <a:t>...2 Timothy 2:2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425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up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”In Christ”</a:t>
            </a:r>
          </a:p>
          <a:p>
            <a:pPr>
              <a:buFont typeface="Arial" charset="0"/>
              <a:buChar char="•"/>
            </a:pPr>
            <a:r>
              <a:rPr lang="en-US" sz="1900" dirty="0" smtClean="0"/>
              <a:t>Romans 8:1 </a:t>
            </a:r>
            <a:r>
              <a:rPr lang="en-US" sz="1900" i="1" dirty="0" smtClean="0"/>
              <a:t>no condemnation</a:t>
            </a:r>
          </a:p>
          <a:p>
            <a:pPr>
              <a:buFont typeface="Arial" charset="0"/>
              <a:buChar char="•"/>
            </a:pPr>
            <a:r>
              <a:rPr lang="en-US" sz="1900" dirty="0" smtClean="0"/>
              <a:t>Romans 8:39 </a:t>
            </a:r>
            <a:r>
              <a:rPr lang="en-US" sz="1900" i="1" dirty="0" smtClean="0"/>
              <a:t>inseparable love of God</a:t>
            </a:r>
          </a:p>
          <a:p>
            <a:pPr>
              <a:buFont typeface="Arial" charset="0"/>
              <a:buChar char="•"/>
            </a:pPr>
            <a:r>
              <a:rPr lang="en-US" sz="1900" dirty="0" smtClean="0"/>
              <a:t>1 Corinthians 1:2 </a:t>
            </a:r>
            <a:r>
              <a:rPr lang="en-US" sz="1900" i="1" dirty="0" smtClean="0"/>
              <a:t>sanctification</a:t>
            </a:r>
          </a:p>
          <a:p>
            <a:pPr>
              <a:buFont typeface="Arial" charset="0"/>
              <a:buChar char="•"/>
            </a:pPr>
            <a:r>
              <a:rPr lang="en-US" sz="1900" dirty="0" smtClean="0"/>
              <a:t>1 Corinthians 4:15 </a:t>
            </a:r>
            <a:r>
              <a:rPr lang="en-US" sz="1900" i="1" dirty="0" smtClean="0"/>
              <a:t>instructors; fathers</a:t>
            </a:r>
          </a:p>
          <a:p>
            <a:pPr>
              <a:buFont typeface="Arial" charset="0"/>
              <a:buChar char="•"/>
            </a:pPr>
            <a:r>
              <a:rPr lang="en-US" sz="1900" dirty="0" smtClean="0"/>
              <a:t>2 Corinthians 2:14 </a:t>
            </a:r>
            <a:r>
              <a:rPr lang="en-US" sz="1900" i="1" dirty="0" smtClean="0"/>
              <a:t>triumph</a:t>
            </a:r>
          </a:p>
          <a:p>
            <a:pPr>
              <a:buFont typeface="Arial" charset="0"/>
              <a:buChar char="•"/>
            </a:pPr>
            <a:r>
              <a:rPr lang="en-US" sz="1900" dirty="0" smtClean="0"/>
              <a:t>Galatians 2:4 </a:t>
            </a:r>
            <a:r>
              <a:rPr lang="en-US" sz="1900" i="1" dirty="0" smtClean="0"/>
              <a:t>liberty</a:t>
            </a:r>
          </a:p>
          <a:p>
            <a:pPr>
              <a:buFont typeface="Arial" charset="0"/>
              <a:buChar char="•"/>
            </a:pPr>
            <a:r>
              <a:rPr lang="en-US" sz="1900" dirty="0" smtClean="0"/>
              <a:t>2 Timothy 2:1 </a:t>
            </a:r>
            <a:r>
              <a:rPr lang="en-US" sz="1900" i="1" dirty="0" smtClean="0"/>
              <a:t>grace for strength</a:t>
            </a:r>
            <a:endParaRPr lang="en-US" sz="1900" i="1" dirty="0"/>
          </a:p>
        </p:txBody>
      </p:sp>
    </p:spTree>
    <p:extLst>
      <p:ext uri="{BB962C8B-B14F-4D97-AF65-F5344CB8AC3E}">
        <p14:creationId xmlns:p14="http://schemas.microsoft.com/office/powerpoint/2010/main" val="20601358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 #1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No condemnation; inseparable love of God</a:t>
            </a:r>
            <a:r>
              <a:rPr lang="is-IS" sz="1800" dirty="0" smtClean="0"/>
              <a:t>…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How to give the keys to this room to someone: Believing Your Value and Acceptance in Christ</a:t>
            </a:r>
          </a:p>
          <a:p>
            <a:pPr marL="0" indent="0">
              <a:buNone/>
            </a:pPr>
            <a:r>
              <a:rPr lang="en-US" dirty="0" smtClean="0"/>
              <a:t>Romans 8:1-2 “</a:t>
            </a:r>
            <a:r>
              <a:rPr lang="en-US" b="1" dirty="0" smtClean="0"/>
              <a:t>There is therefore now no condemnation to them which are in Christ Jesus, who walk not after the flesh, but after the Spirit</a:t>
            </a:r>
            <a:r>
              <a:rPr lang="en-US" dirty="0" smtClean="0"/>
              <a:t>. For the law of the Spirit of life in Christ Jesus </a:t>
            </a:r>
            <a:r>
              <a:rPr lang="en-US" b="1" dirty="0" smtClean="0"/>
              <a:t>hath made me free from the law of sin and death.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0503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 #1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No condemnation; inseparable love of God</a:t>
            </a:r>
            <a:r>
              <a:rPr lang="is-IS" sz="1800" dirty="0" smtClean="0"/>
              <a:t>…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How to give the keys to this room to someone: Believing Your Value and Acceptance in Christ</a:t>
            </a:r>
            <a:r>
              <a:rPr lang="is-IS" i="1" dirty="0" smtClean="0"/>
              <a:t>…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Romans 8:38-39 “For I am persuaded, that neither </a:t>
            </a:r>
            <a:r>
              <a:rPr lang="en-US" b="1" dirty="0" smtClean="0"/>
              <a:t>death</a:t>
            </a:r>
            <a:r>
              <a:rPr lang="en-US" dirty="0" smtClean="0"/>
              <a:t>, nor </a:t>
            </a:r>
            <a:r>
              <a:rPr lang="en-US" b="1" dirty="0" smtClean="0"/>
              <a:t>life</a:t>
            </a:r>
            <a:r>
              <a:rPr lang="en-US" dirty="0" smtClean="0"/>
              <a:t>, nor </a:t>
            </a:r>
            <a:r>
              <a:rPr lang="en-US" b="1" dirty="0" smtClean="0"/>
              <a:t>angels</a:t>
            </a:r>
            <a:r>
              <a:rPr lang="en-US" dirty="0" smtClean="0"/>
              <a:t>, nor </a:t>
            </a:r>
            <a:r>
              <a:rPr lang="en-US" b="1" dirty="0" smtClean="0"/>
              <a:t>principalities</a:t>
            </a:r>
            <a:r>
              <a:rPr lang="en-US" dirty="0" smtClean="0"/>
              <a:t>, nor </a:t>
            </a:r>
            <a:r>
              <a:rPr lang="en-US" b="1" dirty="0" smtClean="0"/>
              <a:t>powers</a:t>
            </a:r>
            <a:r>
              <a:rPr lang="en-US" dirty="0" smtClean="0"/>
              <a:t>, nor </a:t>
            </a:r>
            <a:r>
              <a:rPr lang="en-US" b="1" dirty="0" smtClean="0"/>
              <a:t>things present</a:t>
            </a:r>
            <a:r>
              <a:rPr lang="en-US" dirty="0" smtClean="0"/>
              <a:t>, nor </a:t>
            </a:r>
            <a:r>
              <a:rPr lang="en-US" b="1" dirty="0" smtClean="0"/>
              <a:t>things to come</a:t>
            </a:r>
            <a:r>
              <a:rPr lang="en-US" dirty="0" smtClean="0"/>
              <a:t>, nor </a:t>
            </a:r>
            <a:r>
              <a:rPr lang="en-US" b="1" dirty="0" smtClean="0"/>
              <a:t>height</a:t>
            </a:r>
            <a:r>
              <a:rPr lang="en-US" dirty="0" smtClean="0"/>
              <a:t>, nor </a:t>
            </a:r>
            <a:r>
              <a:rPr lang="en-US" b="1" dirty="0" smtClean="0"/>
              <a:t>depth</a:t>
            </a:r>
            <a:r>
              <a:rPr lang="en-US" dirty="0" smtClean="0"/>
              <a:t>, nor </a:t>
            </a:r>
            <a:r>
              <a:rPr lang="en-US" b="1" dirty="0" smtClean="0"/>
              <a:t>any other creature</a:t>
            </a:r>
            <a:r>
              <a:rPr lang="en-US" dirty="0" smtClean="0"/>
              <a:t>, </a:t>
            </a:r>
            <a:r>
              <a:rPr lang="en-US" b="1" dirty="0" smtClean="0"/>
              <a:t>shall be able to separate us from the love of God</a:t>
            </a:r>
            <a:r>
              <a:rPr lang="en-US" dirty="0" smtClean="0"/>
              <a:t>, which is in Christ Jesus our Lord.”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2055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 #2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sanctification; instructors and fathers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How to give the keys to this room to someone: Submitting to Sanctification and Authority</a:t>
            </a:r>
            <a:r>
              <a:rPr lang="is-IS" i="1" dirty="0" smtClean="0"/>
              <a:t>…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1 Corinthians 1:2 “Unto the church of God which is at Corinth, </a:t>
            </a:r>
            <a:r>
              <a:rPr lang="en-US" b="1" dirty="0" smtClean="0"/>
              <a:t>to them that are sanctified in Christ Jesus, called to be saints</a:t>
            </a:r>
            <a:r>
              <a:rPr lang="en-US" dirty="0" smtClean="0"/>
              <a:t>, with all that in every place call upon the name of Jesus Christ </a:t>
            </a:r>
            <a:r>
              <a:rPr lang="en-US" b="1" dirty="0" smtClean="0"/>
              <a:t>our Lord</a:t>
            </a:r>
            <a:r>
              <a:rPr lang="en-US" dirty="0" smtClean="0"/>
              <a:t>, both theirs and ours.”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3994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 #2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sanctification; instructors and fathers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How to give the keys to this room to someone: Submitting to Sanctification and Authority</a:t>
            </a:r>
            <a:r>
              <a:rPr lang="is-IS" i="1" dirty="0" smtClean="0"/>
              <a:t>…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1 Corinthians 4:15-16 “For though ye have ten thousand instructors in Christ, yet have ye not many fathers: for </a:t>
            </a:r>
            <a:r>
              <a:rPr lang="en-US" b="1" dirty="0" smtClean="0"/>
              <a:t>in Christ Jesus I have begotten you</a:t>
            </a:r>
            <a:r>
              <a:rPr lang="en-US" dirty="0"/>
              <a:t> </a:t>
            </a:r>
            <a:r>
              <a:rPr lang="en-US" dirty="0" smtClean="0"/>
              <a:t>through the gospel. Wherefore I beseech you, be ye followers of me.”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1832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 #3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Triumph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How to give the keys to this room to someone: Living the Victorious Christian Life God Planned</a:t>
            </a:r>
            <a:r>
              <a:rPr lang="is-IS" i="1" dirty="0" smtClean="0"/>
              <a:t>…</a:t>
            </a:r>
            <a:endParaRPr lang="en-US" i="1" dirty="0" smtClean="0"/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 Corinthians 2:14 “Now thanks be unto God, </a:t>
            </a:r>
            <a:r>
              <a:rPr lang="en-US" b="1" dirty="0" smtClean="0"/>
              <a:t>which always </a:t>
            </a:r>
            <a:r>
              <a:rPr lang="en-US" b="1" dirty="0" err="1" smtClean="0"/>
              <a:t>causeth</a:t>
            </a:r>
            <a:r>
              <a:rPr lang="en-US" b="1" dirty="0" smtClean="0"/>
              <a:t> us to triumph in Christ</a:t>
            </a:r>
            <a:r>
              <a:rPr lang="en-US" dirty="0" smtClean="0"/>
              <a:t>, and </a:t>
            </a:r>
            <a:r>
              <a:rPr lang="en-US" dirty="0" err="1" smtClean="0"/>
              <a:t>maketh</a:t>
            </a:r>
            <a:r>
              <a:rPr lang="en-US" dirty="0" smtClean="0"/>
              <a:t> manifest the </a:t>
            </a:r>
            <a:r>
              <a:rPr lang="en-US" dirty="0" err="1" smtClean="0"/>
              <a:t>savour</a:t>
            </a:r>
            <a:r>
              <a:rPr lang="en-US" dirty="0" smtClean="0"/>
              <a:t> of his knowledge by us in every place.”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578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Room #4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Liberty; Grace for strength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i="1" dirty="0" smtClean="0"/>
              <a:t>How to give the keys to this room to someone: Serving God with the Understanding of Your Freedom from Sin and the Strength to Minister</a:t>
            </a:r>
            <a:r>
              <a:rPr lang="is-IS" i="1" dirty="0" smtClean="0"/>
              <a:t>…</a:t>
            </a:r>
            <a:endParaRPr lang="en-US" i="1" dirty="0" smtClean="0"/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 Corinthians 2:14 “</a:t>
            </a:r>
            <a:r>
              <a:rPr lang="en-US" b="1" dirty="0" smtClean="0"/>
              <a:t>But neither Titus</a:t>
            </a:r>
            <a:r>
              <a:rPr lang="en-US" dirty="0" smtClean="0"/>
              <a:t>, who was with me, being Greek, </a:t>
            </a:r>
            <a:r>
              <a:rPr lang="en-US" b="1" dirty="0" smtClean="0"/>
              <a:t>was compelled to be circumcised</a:t>
            </a:r>
            <a:r>
              <a:rPr lang="en-US" dirty="0" smtClean="0"/>
              <a:t>: And that because of </a:t>
            </a:r>
            <a:r>
              <a:rPr lang="en-US" b="1" dirty="0" smtClean="0"/>
              <a:t>false brethren unawares brought in, who came in </a:t>
            </a:r>
            <a:r>
              <a:rPr lang="en-US" b="1" dirty="0" err="1" smtClean="0"/>
              <a:t>privily</a:t>
            </a:r>
            <a:r>
              <a:rPr lang="en-US" b="1" dirty="0" smtClean="0"/>
              <a:t> to spy out our liberty</a:t>
            </a:r>
            <a:r>
              <a:rPr lang="en-US" dirty="0" smtClean="0"/>
              <a:t> which we have in Christ Jesus, </a:t>
            </a:r>
            <a:r>
              <a:rPr lang="en-US" b="1" dirty="0" smtClean="0"/>
              <a:t>that they might bring us into bondage</a:t>
            </a:r>
            <a:r>
              <a:rPr lang="en-US" dirty="0" smtClean="0"/>
              <a:t>: to whom we gave place by subjection, no, not for an hour; that the truth of the gospel might continue with you.”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893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A2690A-D10B-404F-9DBF-D5D4859F1E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07267-7196-4CB1-9685-F630EA9DCD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53</TotalTime>
  <Words>631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A Gift</vt:lpstr>
      <vt:lpstr>Set-Up…</vt:lpstr>
      <vt:lpstr>Set up…</vt:lpstr>
      <vt:lpstr>Room #1 No condemnation; inseparable love of God… </vt:lpstr>
      <vt:lpstr>Room #1 No condemnation; inseparable love of God… </vt:lpstr>
      <vt:lpstr>Room #2 sanctification; instructors and fathers </vt:lpstr>
      <vt:lpstr>Room #2 sanctification; instructors and fathers </vt:lpstr>
      <vt:lpstr>Room #3 Triumph </vt:lpstr>
      <vt:lpstr>Room #4 Liberty; Grace for strength </vt:lpstr>
      <vt:lpstr>Room #4 Liberty; Grace for strength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Gift</dc:title>
  <dc:creator>Microsoft Office User</dc:creator>
  <cp:lastModifiedBy>LFBI</cp:lastModifiedBy>
  <cp:revision>7</cp:revision>
  <dcterms:created xsi:type="dcterms:W3CDTF">2016-06-26T01:30:57Z</dcterms:created>
  <dcterms:modified xsi:type="dcterms:W3CDTF">2016-06-26T03:00:25Z</dcterms:modified>
</cp:coreProperties>
</file>