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0" r:id="rId4"/>
    <p:sldId id="258" r:id="rId5"/>
    <p:sldId id="259" r:id="rId6"/>
    <p:sldId id="263" r:id="rId7"/>
    <p:sldId id="261"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72" d="100"/>
          <a:sy n="72" d="100"/>
        </p:scale>
        <p:origin x="4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6/24/2017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9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9493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49559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532911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6/24/2017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2617141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9940107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69742012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20170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6/24/2017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2456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6/24/2017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905788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6/24/2017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2093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6/24/2017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9430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8E5F-6D0D-47C9-AE99-A32DA519D66A}"/>
              </a:ext>
            </a:extLst>
          </p:cNvPr>
          <p:cNvSpPr>
            <a:spLocks noGrp="1"/>
          </p:cNvSpPr>
          <p:nvPr>
            <p:ph type="ctrTitle"/>
          </p:nvPr>
        </p:nvSpPr>
        <p:spPr/>
        <p:txBody>
          <a:bodyPr/>
          <a:lstStyle/>
          <a:p>
            <a:r>
              <a:rPr lang="en-US" sz="7200" dirty="0"/>
              <a:t>Nehemiah </a:t>
            </a:r>
            <a:br>
              <a:rPr lang="en-US" sz="7200" dirty="0"/>
            </a:br>
            <a:r>
              <a:rPr lang="en-US" sz="7200" dirty="0"/>
              <a:t>Part two</a:t>
            </a:r>
          </a:p>
        </p:txBody>
      </p:sp>
      <p:sp>
        <p:nvSpPr>
          <p:cNvPr id="3" name="Subtitle 2">
            <a:extLst>
              <a:ext uri="{FF2B5EF4-FFF2-40B4-BE49-F238E27FC236}">
                <a16:creationId xmlns:a16="http://schemas.microsoft.com/office/drawing/2014/main" id="{FCE2A941-1F92-4D7B-B6CF-239C9BE73593}"/>
              </a:ext>
            </a:extLst>
          </p:cNvPr>
          <p:cNvSpPr>
            <a:spLocks noGrp="1"/>
          </p:cNvSpPr>
          <p:nvPr>
            <p:ph type="subTitle" idx="1"/>
          </p:nvPr>
        </p:nvSpPr>
        <p:spPr/>
        <p:txBody>
          <a:bodyPr/>
          <a:lstStyle/>
          <a:p>
            <a:r>
              <a:rPr lang="en-US" dirty="0"/>
              <a:t>Chapters 6-13</a:t>
            </a:r>
          </a:p>
        </p:txBody>
      </p:sp>
    </p:spTree>
    <p:extLst>
      <p:ext uri="{BB962C8B-B14F-4D97-AF65-F5344CB8AC3E}">
        <p14:creationId xmlns:p14="http://schemas.microsoft.com/office/powerpoint/2010/main" val="207082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7D7A-015A-4930-B973-C2641CAD69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E85E3B-2C74-40F8-91E6-7A0EB0625A09}"/>
              </a:ext>
            </a:extLst>
          </p:cNvPr>
          <p:cNvSpPr>
            <a:spLocks noGrp="1"/>
          </p:cNvSpPr>
          <p:nvPr>
            <p:ph idx="1"/>
          </p:nvPr>
        </p:nvSpPr>
        <p:spPr/>
        <p:txBody>
          <a:bodyPr>
            <a:normAutofit fontScale="85000" lnSpcReduction="20000"/>
          </a:bodyPr>
          <a:lstStyle/>
          <a:p>
            <a:pPr marL="0" indent="0" algn="ctr">
              <a:buNone/>
            </a:pPr>
            <a:r>
              <a:rPr lang="en-US" sz="2800" dirty="0"/>
              <a:t>The word of God is present and the word of God is real</a:t>
            </a:r>
          </a:p>
          <a:p>
            <a:r>
              <a:rPr lang="en-US" dirty="0"/>
              <a:t>1 Ho, every one that </a:t>
            </a:r>
            <a:r>
              <a:rPr lang="en-US" dirty="0" err="1"/>
              <a:t>thirsteth</a:t>
            </a:r>
            <a:r>
              <a:rPr lang="en-US" dirty="0"/>
              <a:t>, come ye to the waters, and he that hath no money; come ye, buy, and eat; yea, come, buy wine and milk without money and without price. 2 Wherefore do ye spend money for [that which is] not bread? and your </a:t>
            </a:r>
            <a:r>
              <a:rPr lang="en-US" dirty="0" err="1"/>
              <a:t>labour</a:t>
            </a:r>
            <a:r>
              <a:rPr lang="en-US" dirty="0"/>
              <a:t> for [that which] </a:t>
            </a:r>
            <a:r>
              <a:rPr lang="en-US" dirty="0" err="1"/>
              <a:t>satisfieth</a:t>
            </a:r>
            <a:r>
              <a:rPr lang="en-US" dirty="0"/>
              <a:t> not? hearken diligently unto me, and eat ye [that which is] good, and let your soul delight itself in fatness. 3 Incline your ear, and come unto me: hear, and your soul shall live; and I will make an everlasting covenant with you, [even] the sure mercies of David. ... 6 Seek ye the LORD while he may be found, call ye upon him while he is near: 7 Let the wicked forsake his way, and the unrighteous man his thoughts: and let him return unto the LORD, and he will have mercy upon him; and to our God, for he will abundantly pardon. </a:t>
            </a:r>
            <a:r>
              <a:rPr lang="en-US" b="1" dirty="0"/>
              <a:t>8 For my thoughts [are] not your thoughts, neither [are] your ways my ways, </a:t>
            </a:r>
            <a:r>
              <a:rPr lang="en-US" b="1" dirty="0" err="1"/>
              <a:t>saith</a:t>
            </a:r>
            <a:r>
              <a:rPr lang="en-US" b="1" dirty="0"/>
              <a:t> the LORD.</a:t>
            </a:r>
            <a:endParaRPr lang="en-US" dirty="0"/>
          </a:p>
          <a:p>
            <a:br>
              <a:rPr lang="en-US" dirty="0"/>
            </a:br>
            <a:br>
              <a:rPr lang="en-US" dirty="0"/>
            </a:br>
            <a:endParaRPr lang="en-US" dirty="0"/>
          </a:p>
        </p:txBody>
      </p:sp>
    </p:spTree>
    <p:extLst>
      <p:ext uri="{BB962C8B-B14F-4D97-AF65-F5344CB8AC3E}">
        <p14:creationId xmlns:p14="http://schemas.microsoft.com/office/powerpoint/2010/main" val="274602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D669-8F87-47C7-9578-6DF1BF5BDF3F}"/>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993AE72B-E6C6-42F0-8119-766CE9A5DE34}"/>
              </a:ext>
            </a:extLst>
          </p:cNvPr>
          <p:cNvSpPr>
            <a:spLocks noGrp="1"/>
          </p:cNvSpPr>
          <p:nvPr>
            <p:ph idx="1"/>
          </p:nvPr>
        </p:nvSpPr>
        <p:spPr/>
        <p:txBody>
          <a:bodyPr/>
          <a:lstStyle/>
          <a:p>
            <a:r>
              <a:rPr lang="en-US" dirty="0"/>
              <a:t>Nehemiah 1- a burden is backed by prayer</a:t>
            </a:r>
          </a:p>
          <a:p>
            <a:r>
              <a:rPr lang="en-US" dirty="0"/>
              <a:t>Nehemiah 2- A burden has movement</a:t>
            </a:r>
          </a:p>
          <a:p>
            <a:r>
              <a:rPr lang="en-US" dirty="0"/>
              <a:t>Nehemiah 3- A mind to work/you are not alone</a:t>
            </a:r>
          </a:p>
          <a:p>
            <a:r>
              <a:rPr lang="en-US" dirty="0"/>
              <a:t>Nehemiah 4- The enemy wants to discredit and discourage</a:t>
            </a:r>
          </a:p>
          <a:p>
            <a:r>
              <a:rPr lang="en-US" dirty="0"/>
              <a:t>Nehemiah 5- The enemy wants to distract</a:t>
            </a:r>
          </a:p>
        </p:txBody>
      </p:sp>
    </p:spTree>
    <p:extLst>
      <p:ext uri="{BB962C8B-B14F-4D97-AF65-F5344CB8AC3E}">
        <p14:creationId xmlns:p14="http://schemas.microsoft.com/office/powerpoint/2010/main" val="172617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F96FE-3D96-4534-A987-26FED033A066}"/>
              </a:ext>
            </a:extLst>
          </p:cNvPr>
          <p:cNvSpPr>
            <a:spLocks noGrp="1"/>
          </p:cNvSpPr>
          <p:nvPr>
            <p:ph type="title"/>
          </p:nvPr>
        </p:nvSpPr>
        <p:spPr/>
        <p:txBody>
          <a:bodyPr/>
          <a:lstStyle/>
          <a:p>
            <a:r>
              <a:rPr lang="en-US" dirty="0"/>
              <a:t>Nehemiah chapter six</a:t>
            </a:r>
          </a:p>
        </p:txBody>
      </p:sp>
      <p:sp>
        <p:nvSpPr>
          <p:cNvPr id="3" name="Text Placeholder 2">
            <a:extLst>
              <a:ext uri="{FF2B5EF4-FFF2-40B4-BE49-F238E27FC236}">
                <a16:creationId xmlns:a16="http://schemas.microsoft.com/office/drawing/2014/main" id="{03F5D46B-01F8-472C-89D6-C95EE73258A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84688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God’s great work</a:t>
            </a:r>
          </a:p>
        </p:txBody>
      </p:sp>
      <p:sp>
        <p:nvSpPr>
          <p:cNvPr id="5" name="Content Placeholder 4"/>
          <p:cNvSpPr>
            <a:spLocks noGrp="1"/>
          </p:cNvSpPr>
          <p:nvPr>
            <p:ph idx="1"/>
          </p:nvPr>
        </p:nvSpPr>
        <p:spPr/>
        <p:txBody>
          <a:bodyPr>
            <a:normAutofit fontScale="92500" lnSpcReduction="20000"/>
          </a:bodyPr>
          <a:lstStyle/>
          <a:p>
            <a:r>
              <a:rPr lang="en-US" dirty="0"/>
              <a:t>Nehemiah 6:3 translates to “I am a great work!”</a:t>
            </a:r>
          </a:p>
          <a:p>
            <a:endParaRPr lang="en-US" dirty="0"/>
          </a:p>
          <a:p>
            <a:r>
              <a:rPr lang="en-US" b="1" dirty="0"/>
              <a:t>Romans 4:17</a:t>
            </a:r>
            <a:r>
              <a:rPr lang="en-US" dirty="0"/>
              <a:t>  (As it is written, I have made thee a father of many nations,) before him whom he believed, [even] God, who </a:t>
            </a:r>
            <a:r>
              <a:rPr lang="en-US" dirty="0" err="1"/>
              <a:t>quickeneth</a:t>
            </a:r>
            <a:r>
              <a:rPr lang="en-US" dirty="0"/>
              <a:t> the dead, and </a:t>
            </a:r>
            <a:r>
              <a:rPr lang="en-US" dirty="0" err="1"/>
              <a:t>calleth</a:t>
            </a:r>
            <a:r>
              <a:rPr lang="en-US" dirty="0"/>
              <a:t> those things which be not as though they were.</a:t>
            </a:r>
          </a:p>
          <a:p>
            <a:r>
              <a:rPr lang="en-US" b="1" dirty="0"/>
              <a:t>Romans 8:29-30</a:t>
            </a:r>
            <a:r>
              <a:rPr lang="en-US" dirty="0"/>
              <a:t> For whom he did foreknow, he also did predestinate [to be] conformed to the image of his Son, that he might be the firstborn among many brethren. 30 Moreover whom he did predestinate, them he also called: and whom he called, them he also justified: and whom he justified, them he also glorified.</a:t>
            </a:r>
          </a:p>
          <a:p>
            <a:r>
              <a:rPr lang="en-US" b="1" dirty="0"/>
              <a:t>Jude 1:20-21</a:t>
            </a:r>
            <a:r>
              <a:rPr lang="en-US" dirty="0"/>
              <a:t>  But ye, beloved, building up yourselves on your most holy faith, praying in the Holy Ghost, 21 Keep yourselves in the love of God, looking for the mercy of our Lord Jesus Christ unto eternal life.</a:t>
            </a:r>
          </a:p>
          <a:p>
            <a:pPr marL="0" indent="0">
              <a:buNone/>
            </a:pPr>
            <a:endParaRPr lang="en-US" dirty="0"/>
          </a:p>
        </p:txBody>
      </p:sp>
    </p:spTree>
    <p:extLst>
      <p:ext uri="{BB962C8B-B14F-4D97-AF65-F5344CB8AC3E}">
        <p14:creationId xmlns:p14="http://schemas.microsoft.com/office/powerpoint/2010/main" val="220353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8493-ACFC-498E-A0BA-7A3519AFD5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948317-A4FC-4E5F-9F7E-EABB23A322FC}"/>
              </a:ext>
            </a:extLst>
          </p:cNvPr>
          <p:cNvSpPr>
            <a:spLocks noGrp="1"/>
          </p:cNvSpPr>
          <p:nvPr>
            <p:ph idx="1"/>
          </p:nvPr>
        </p:nvSpPr>
        <p:spPr/>
        <p:txBody>
          <a:bodyPr>
            <a:normAutofit/>
          </a:bodyPr>
          <a:lstStyle/>
          <a:p>
            <a:pPr marL="0" indent="0" algn="ctr">
              <a:buNone/>
            </a:pPr>
            <a:r>
              <a:rPr lang="en-US" sz="3600" dirty="0"/>
              <a:t>When the enemy tries to get you to come down from your place of blessing, remember your identity.</a:t>
            </a:r>
          </a:p>
        </p:txBody>
      </p:sp>
    </p:spTree>
    <p:extLst>
      <p:ext uri="{BB962C8B-B14F-4D97-AF65-F5344CB8AC3E}">
        <p14:creationId xmlns:p14="http://schemas.microsoft.com/office/powerpoint/2010/main" val="27058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D05-A7F6-496C-BB72-A3B107F590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AFBFB3-4A6C-4F41-8384-83F6004142B5}"/>
              </a:ext>
            </a:extLst>
          </p:cNvPr>
          <p:cNvSpPr>
            <a:spLocks noGrp="1"/>
          </p:cNvSpPr>
          <p:nvPr>
            <p:ph idx="1"/>
          </p:nvPr>
        </p:nvSpPr>
        <p:spPr/>
        <p:txBody>
          <a:bodyPr>
            <a:normAutofit/>
          </a:bodyPr>
          <a:lstStyle/>
          <a:p>
            <a:pPr marL="0" indent="0" algn="ctr">
              <a:buNone/>
            </a:pPr>
            <a:r>
              <a:rPr lang="en-US" sz="4800" dirty="0"/>
              <a:t>Positional Truth vs Experiential Truth</a:t>
            </a:r>
          </a:p>
          <a:p>
            <a:pPr marL="0" indent="0" algn="ctr">
              <a:buNone/>
            </a:pPr>
            <a:endParaRPr lang="en-US" sz="4800" dirty="0"/>
          </a:p>
          <a:p>
            <a:pPr marL="0" indent="0" algn="ctr">
              <a:buNone/>
            </a:pPr>
            <a:r>
              <a:rPr lang="en-US" sz="2400" dirty="0"/>
              <a:t>Jesus asks us to trust our position. (Romans 8:1)</a:t>
            </a:r>
          </a:p>
          <a:p>
            <a:pPr marL="0" indent="0" algn="ctr">
              <a:buNone/>
            </a:pPr>
            <a:r>
              <a:rPr lang="en-US" sz="2400" dirty="0"/>
              <a:t>Satan wants us to trust our experience. (Romans 7:14-20)</a:t>
            </a:r>
          </a:p>
        </p:txBody>
      </p:sp>
    </p:spTree>
    <p:extLst>
      <p:ext uri="{BB962C8B-B14F-4D97-AF65-F5344CB8AC3E}">
        <p14:creationId xmlns:p14="http://schemas.microsoft.com/office/powerpoint/2010/main" val="1878064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91D04-3310-43BF-A803-2D718A9AB2F4}"/>
              </a:ext>
            </a:extLst>
          </p:cNvPr>
          <p:cNvSpPr>
            <a:spLocks noGrp="1"/>
          </p:cNvSpPr>
          <p:nvPr>
            <p:ph type="title"/>
          </p:nvPr>
        </p:nvSpPr>
        <p:spPr/>
        <p:txBody>
          <a:bodyPr/>
          <a:lstStyle/>
          <a:p>
            <a:r>
              <a:rPr lang="en-US" dirty="0"/>
              <a:t>Nehemiah Chapter seven</a:t>
            </a:r>
          </a:p>
        </p:txBody>
      </p:sp>
      <p:sp>
        <p:nvSpPr>
          <p:cNvPr id="3" name="Text Placeholder 2">
            <a:extLst>
              <a:ext uri="{FF2B5EF4-FFF2-40B4-BE49-F238E27FC236}">
                <a16:creationId xmlns:a16="http://schemas.microsoft.com/office/drawing/2014/main" id="{841BFA55-0317-4E37-B962-31693E60D5D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755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Content Placeholder 6"/>
          <p:cNvPicPr>
            <a:picLocks noChangeAspect="1"/>
          </p:cNvPicPr>
          <p:nvPr/>
        </p:nvPicPr>
        <p:blipFill>
          <a:blip r:embed="rId2"/>
          <a:stretch>
            <a:fillRect/>
          </a:stretch>
        </p:blipFill>
        <p:spPr>
          <a:xfrm>
            <a:off x="5279472" y="1396178"/>
            <a:ext cx="5995465" cy="4091904"/>
          </a:xfrm>
          <a:prstGeom prst="rect">
            <a:avLst/>
          </a:prstGeom>
        </p:spPr>
      </p:pic>
      <p:sp>
        <p:nvSpPr>
          <p:cNvPr id="2" name="Title 1">
            <a:extLst>
              <a:ext uri="{FF2B5EF4-FFF2-40B4-BE49-F238E27FC236}">
                <a16:creationId xmlns:a16="http://schemas.microsoft.com/office/drawing/2014/main" id="{42DA4C75-81F4-4449-A86D-7B8F289BAB4E}"/>
              </a:ext>
            </a:extLst>
          </p:cNvPr>
          <p:cNvSpPr>
            <a:spLocks noGrp="1"/>
          </p:cNvSpPr>
          <p:nvPr>
            <p:ph type="title"/>
          </p:nvPr>
        </p:nvSpPr>
        <p:spPr>
          <a:xfrm>
            <a:off x="1485888" y="2931105"/>
            <a:ext cx="3384329" cy="1640894"/>
          </a:xfrm>
        </p:spPr>
        <p:txBody>
          <a:bodyPr anchor="t">
            <a:normAutofit/>
          </a:bodyPr>
          <a:lstStyle/>
          <a:p>
            <a:r>
              <a:rPr lang="en-US" sz="4000" dirty="0"/>
              <a:t>The wall is complete</a:t>
            </a:r>
          </a:p>
        </p:txBody>
      </p:sp>
      <p:sp>
        <p:nvSpPr>
          <p:cNvPr id="12" name="Content Placeholder 11"/>
          <p:cNvSpPr>
            <a:spLocks noGrp="1"/>
          </p:cNvSpPr>
          <p:nvPr>
            <p:ph idx="1"/>
          </p:nvPr>
        </p:nvSpPr>
        <p:spPr>
          <a:xfrm>
            <a:off x="634182" y="2286000"/>
            <a:ext cx="4645290" cy="4571999"/>
          </a:xfrm>
        </p:spPr>
        <p:txBody>
          <a:bodyPr>
            <a:normAutofit/>
          </a:bodyPr>
          <a:lstStyle/>
          <a:p>
            <a:br>
              <a:rPr lang="en-US" dirty="0"/>
            </a:br>
            <a:endParaRPr lang="en-US" dirty="0"/>
          </a:p>
        </p:txBody>
      </p:sp>
    </p:spTree>
    <p:extLst>
      <p:ext uri="{BB962C8B-B14F-4D97-AF65-F5344CB8AC3E}">
        <p14:creationId xmlns:p14="http://schemas.microsoft.com/office/powerpoint/2010/main" val="16561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AEFE-DAA5-42F3-B86B-DEF2FCBE84B7}"/>
              </a:ext>
            </a:extLst>
          </p:cNvPr>
          <p:cNvSpPr>
            <a:spLocks noGrp="1"/>
          </p:cNvSpPr>
          <p:nvPr>
            <p:ph type="title"/>
          </p:nvPr>
        </p:nvSpPr>
        <p:spPr/>
        <p:txBody>
          <a:bodyPr/>
          <a:lstStyle/>
          <a:p>
            <a:r>
              <a:rPr lang="en-US" dirty="0"/>
              <a:t>Nehemiah chapter eight</a:t>
            </a:r>
          </a:p>
        </p:txBody>
      </p:sp>
      <p:sp>
        <p:nvSpPr>
          <p:cNvPr id="3" name="Text Placeholder 2">
            <a:extLst>
              <a:ext uri="{FF2B5EF4-FFF2-40B4-BE49-F238E27FC236}">
                <a16:creationId xmlns:a16="http://schemas.microsoft.com/office/drawing/2014/main" id="{EFAEE7B2-0864-4B54-B95C-E724AA54375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0111313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TM10001106[[fn=Badge]]</Template>
  <TotalTime>47</TotalTime>
  <Words>353</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Impact</vt:lpstr>
      <vt:lpstr>Badge</vt:lpstr>
      <vt:lpstr>Nehemiah  Part two</vt:lpstr>
      <vt:lpstr>Review</vt:lpstr>
      <vt:lpstr>Nehemiah chapter six</vt:lpstr>
      <vt:lpstr>God’s great work</vt:lpstr>
      <vt:lpstr>PowerPoint Presentation</vt:lpstr>
      <vt:lpstr>PowerPoint Presentation</vt:lpstr>
      <vt:lpstr>Nehemiah Chapter seven</vt:lpstr>
      <vt:lpstr>The wall is complete</vt:lpstr>
      <vt:lpstr>Nehemiah chapter eight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Part two</dc:title>
  <dc:creator>Brian Hoggard</dc:creator>
  <cp:lastModifiedBy>Brian Hoggard</cp:lastModifiedBy>
  <cp:revision>5</cp:revision>
  <dcterms:created xsi:type="dcterms:W3CDTF">2017-06-24T15:30:23Z</dcterms:created>
  <dcterms:modified xsi:type="dcterms:W3CDTF">2017-06-24T16:17:59Z</dcterms:modified>
</cp:coreProperties>
</file>