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embeddedFontLst>
    <p:embeddedFont>
      <p:font typeface="Roboto Slab"/>
      <p:regular r:id="rId26"/>
      <p:bold r:id="rId27"/>
    </p:embeddedFont>
    <p:embeddedFont>
      <p:font typeface="Roboto"/>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RobotoSlab-regular.fntdata"/><Relationship Id="rId25" Type="http://schemas.openxmlformats.org/officeDocument/2006/relationships/slide" Target="slides/slide21.xml"/><Relationship Id="rId28" Type="http://schemas.openxmlformats.org/officeDocument/2006/relationships/font" Target="fonts/Roboto-regular.fntdata"/><Relationship Id="rId27" Type="http://schemas.openxmlformats.org/officeDocument/2006/relationships/font" Target="fonts/RobotoSlab-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Roboto-bold.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boldItalic.fntdata"/><Relationship Id="rId30" Type="http://schemas.openxmlformats.org/officeDocument/2006/relationships/font" Target="fonts/Roboto-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5" name="Shape 11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7" name="Shape 12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 name="Shape 13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7" name="Shape 1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1" name="Shape 161"/>
        <p:cNvGrpSpPr/>
        <p:nvPr/>
      </p:nvGrpSpPr>
      <p:grpSpPr>
        <a:xfrm>
          <a:off x="0" y="0"/>
          <a:ext cx="0" cy="0"/>
          <a:chOff x="0" y="0"/>
          <a:chExt cx="0" cy="0"/>
        </a:xfrm>
      </p:grpSpPr>
      <p:sp>
        <p:nvSpPr>
          <p:cNvPr id="162" name="Shape 1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3" name="Shape 16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7" name="Shape 167"/>
        <p:cNvGrpSpPr/>
        <p:nvPr/>
      </p:nvGrpSpPr>
      <p:grpSpPr>
        <a:xfrm>
          <a:off x="0" y="0"/>
          <a:ext cx="0" cy="0"/>
          <a:chOff x="0" y="0"/>
          <a:chExt cx="0" cy="0"/>
        </a:xfrm>
      </p:grpSpPr>
      <p:sp>
        <p:nvSpPr>
          <p:cNvPr id="168" name="Shape 1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9" name="Shape 16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3" name="Shape 173"/>
        <p:cNvGrpSpPr/>
        <p:nvPr/>
      </p:nvGrpSpPr>
      <p:grpSpPr>
        <a:xfrm>
          <a:off x="0" y="0"/>
          <a:ext cx="0" cy="0"/>
          <a:chOff x="0" y="0"/>
          <a:chExt cx="0" cy="0"/>
        </a:xfrm>
      </p:grpSpPr>
      <p:sp>
        <p:nvSpPr>
          <p:cNvPr id="174" name="Shape 1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5" name="Shape 1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9" name="Shape 7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3" name="Shape 83"/>
        <p:cNvGrpSpPr/>
        <p:nvPr/>
      </p:nvGrpSpPr>
      <p:grpSpPr>
        <a:xfrm>
          <a:off x="0" y="0"/>
          <a:ext cx="0" cy="0"/>
          <a:chOff x="0" y="0"/>
          <a:chExt cx="0" cy="0"/>
        </a:xfrm>
      </p:grpSpPr>
      <p:sp>
        <p:nvSpPr>
          <p:cNvPr id="84" name="Shape 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5" name="Shape 8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1" name="Shape 9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a:off x="1524800" y="672605"/>
            <a:ext cx="1081625" cy="1124949"/>
          </a:xfrm>
          <a:custGeom>
            <a:pathLst>
              <a:path extrusionOk="0" h="44998" w="43265">
                <a:moveTo>
                  <a:pt x="0" y="44998"/>
                </a:moveTo>
                <a:lnTo>
                  <a:pt x="0" y="0"/>
                </a:lnTo>
                <a:lnTo>
                  <a:pt x="43265" y="0"/>
                </a:lnTo>
              </a:path>
            </a:pathLst>
          </a:custGeom>
          <a:noFill/>
          <a:ln cap="flat" cmpd="sng" w="28575">
            <a:solidFill>
              <a:schemeClr val="accent5"/>
            </a:solidFill>
            <a:prstDash val="solid"/>
            <a:miter/>
            <a:headEnd len="med" w="med" type="none"/>
            <a:tailEnd len="med" w="med" type="none"/>
          </a:ln>
        </p:spPr>
      </p:sp>
      <p:sp>
        <p:nvSpPr>
          <p:cNvPr id="11" name="Shape 11"/>
          <p:cNvSpPr/>
          <p:nvPr/>
        </p:nvSpPr>
        <p:spPr>
          <a:xfrm rot="10800000">
            <a:off x="6537562"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a:headEnd len="med" w="med" type="none"/>
            <a:tailEnd len="med" w="med" type="none"/>
          </a:ln>
        </p:spPr>
      </p:sp>
      <p:cxnSp>
        <p:nvCxnSpPr>
          <p:cNvPr id="12" name="Shape 12"/>
          <p:cNvCxnSpPr/>
          <p:nvPr/>
        </p:nvCxnSpPr>
        <p:spPr>
          <a:xfrm>
            <a:off x="4359601" y="2817463"/>
            <a:ext cx="424800" cy="0"/>
          </a:xfrm>
          <a:prstGeom prst="straightConnector1">
            <a:avLst/>
          </a:prstGeom>
          <a:noFill/>
          <a:ln cap="flat" cmpd="sng" w="38100">
            <a:solidFill>
              <a:schemeClr val="accent4"/>
            </a:solidFill>
            <a:prstDash val="solid"/>
            <a:round/>
            <a:headEnd len="med" w="med" type="none"/>
            <a:tailEnd len="med" w="med" type="none"/>
          </a:ln>
        </p:spPr>
      </p:cxnSp>
      <p:sp>
        <p:nvSpPr>
          <p:cNvPr id="13" name="Shape 13"/>
          <p:cNvSpPr txBox="1"/>
          <p:nvPr>
            <p:ph type="ctrTitle"/>
          </p:nvPr>
        </p:nvSpPr>
        <p:spPr>
          <a:xfrm>
            <a:off x="1680301" y="1188925"/>
            <a:ext cx="5783400" cy="1457399"/>
          </a:xfrm>
          <a:prstGeom prst="rect">
            <a:avLst/>
          </a:prstGeom>
        </p:spPr>
        <p:txBody>
          <a:bodyPr anchorCtr="0" anchor="b" bIns="91425" lIns="91425" rIns="91425" tIns="91425"/>
          <a:lstStyle>
            <a:lvl1pPr lvl="0" algn="ctr">
              <a:spcBef>
                <a:spcPts val="0"/>
              </a:spcBef>
              <a:buSzPct val="100000"/>
              <a:defRPr sz="4000"/>
            </a:lvl1pPr>
            <a:lvl2pPr lvl="1" algn="ctr">
              <a:spcBef>
                <a:spcPts val="0"/>
              </a:spcBef>
              <a:buSzPct val="100000"/>
              <a:defRPr sz="4000"/>
            </a:lvl2pPr>
            <a:lvl3pPr lvl="2" algn="ctr">
              <a:spcBef>
                <a:spcPts val="0"/>
              </a:spcBef>
              <a:buSzPct val="100000"/>
              <a:defRPr sz="4000"/>
            </a:lvl3pPr>
            <a:lvl4pPr lvl="3" algn="ctr">
              <a:spcBef>
                <a:spcPts val="0"/>
              </a:spcBef>
              <a:buSzPct val="100000"/>
              <a:defRPr sz="4000"/>
            </a:lvl4pPr>
            <a:lvl5pPr lvl="4" algn="ctr">
              <a:spcBef>
                <a:spcPts val="0"/>
              </a:spcBef>
              <a:buSzPct val="100000"/>
              <a:defRPr sz="4000"/>
            </a:lvl5pPr>
            <a:lvl6pPr lvl="5" algn="ctr">
              <a:spcBef>
                <a:spcPts val="0"/>
              </a:spcBef>
              <a:buSzPct val="100000"/>
              <a:defRPr sz="4000"/>
            </a:lvl6pPr>
            <a:lvl7pPr lvl="6" algn="ctr">
              <a:spcBef>
                <a:spcPts val="0"/>
              </a:spcBef>
              <a:buSzPct val="100000"/>
              <a:defRPr sz="4000"/>
            </a:lvl7pPr>
            <a:lvl8pPr lvl="7" algn="ctr">
              <a:spcBef>
                <a:spcPts val="0"/>
              </a:spcBef>
              <a:buSzPct val="100000"/>
              <a:defRPr sz="4000"/>
            </a:lvl8pPr>
            <a:lvl9pPr lvl="8" algn="ctr">
              <a:spcBef>
                <a:spcPts val="0"/>
              </a:spcBef>
              <a:buSzPct val="100000"/>
              <a:defRPr sz="4000"/>
            </a:lvl9pPr>
          </a:lstStyle>
          <a:p/>
        </p:txBody>
      </p:sp>
      <p:sp>
        <p:nvSpPr>
          <p:cNvPr id="14" name="Shape 14"/>
          <p:cNvSpPr txBox="1"/>
          <p:nvPr>
            <p:ph idx="1" type="subTitle"/>
          </p:nvPr>
        </p:nvSpPr>
        <p:spPr>
          <a:xfrm>
            <a:off x="1680301" y="3049450"/>
            <a:ext cx="5783400" cy="909000"/>
          </a:xfrm>
          <a:prstGeom prst="rect">
            <a:avLst/>
          </a:prstGeom>
        </p:spPr>
        <p:txBody>
          <a:bodyPr anchorCtr="0" anchor="t" bIns="91425" lIns="91425" rIns="91425" tIns="91425"/>
          <a:lstStyle>
            <a:lvl1pPr lvl="0"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54" name="Shape 54"/>
          <p:cNvSpPr txBox="1"/>
          <p:nvPr>
            <p:ph type="title"/>
          </p:nvPr>
        </p:nvSpPr>
        <p:spPr>
          <a:xfrm>
            <a:off x="387900" y="1152450"/>
            <a:ext cx="8368200" cy="1538400"/>
          </a:xfrm>
          <a:prstGeom prst="rect">
            <a:avLst/>
          </a:prstGeom>
        </p:spPr>
        <p:txBody>
          <a:bodyPr anchorCtr="0" anchor="ctr" bIns="91425" lIns="91425" rIns="91425" tIns="91425"/>
          <a:lstStyle>
            <a:lvl1pPr lvl="0" algn="ctr">
              <a:spcBef>
                <a:spcPts val="0"/>
              </a:spcBef>
              <a:buClr>
                <a:schemeClr val="accent5"/>
              </a:buClr>
              <a:buSzPct val="100000"/>
              <a:defRPr sz="13000">
                <a:solidFill>
                  <a:schemeClr val="accent5"/>
                </a:solidFill>
              </a:defRPr>
            </a:lvl1pPr>
            <a:lvl2pPr lvl="1" algn="ctr">
              <a:spcBef>
                <a:spcPts val="0"/>
              </a:spcBef>
              <a:buClr>
                <a:schemeClr val="accent5"/>
              </a:buClr>
              <a:buSzPct val="100000"/>
              <a:defRPr sz="13000">
                <a:solidFill>
                  <a:schemeClr val="accent5"/>
                </a:solidFill>
              </a:defRPr>
            </a:lvl2pPr>
            <a:lvl3pPr lvl="2" algn="ctr">
              <a:spcBef>
                <a:spcPts val="0"/>
              </a:spcBef>
              <a:buClr>
                <a:schemeClr val="accent5"/>
              </a:buClr>
              <a:buSzPct val="100000"/>
              <a:defRPr sz="13000">
                <a:solidFill>
                  <a:schemeClr val="accent5"/>
                </a:solidFill>
              </a:defRPr>
            </a:lvl3pPr>
            <a:lvl4pPr lvl="3" algn="ctr">
              <a:spcBef>
                <a:spcPts val="0"/>
              </a:spcBef>
              <a:buClr>
                <a:schemeClr val="accent5"/>
              </a:buClr>
              <a:buSzPct val="100000"/>
              <a:defRPr sz="13000">
                <a:solidFill>
                  <a:schemeClr val="accent5"/>
                </a:solidFill>
              </a:defRPr>
            </a:lvl4pPr>
            <a:lvl5pPr lvl="4" algn="ctr">
              <a:spcBef>
                <a:spcPts val="0"/>
              </a:spcBef>
              <a:buClr>
                <a:schemeClr val="accent5"/>
              </a:buClr>
              <a:buSzPct val="100000"/>
              <a:defRPr sz="13000">
                <a:solidFill>
                  <a:schemeClr val="accent5"/>
                </a:solidFill>
              </a:defRPr>
            </a:lvl5pPr>
            <a:lvl6pPr lvl="5" algn="ctr">
              <a:spcBef>
                <a:spcPts val="0"/>
              </a:spcBef>
              <a:buClr>
                <a:schemeClr val="accent5"/>
              </a:buClr>
              <a:buSzPct val="100000"/>
              <a:defRPr sz="13000">
                <a:solidFill>
                  <a:schemeClr val="accent5"/>
                </a:solidFill>
              </a:defRPr>
            </a:lvl6pPr>
            <a:lvl7pPr lvl="6" algn="ctr">
              <a:spcBef>
                <a:spcPts val="0"/>
              </a:spcBef>
              <a:buClr>
                <a:schemeClr val="accent5"/>
              </a:buClr>
              <a:buSzPct val="100000"/>
              <a:defRPr sz="13000">
                <a:solidFill>
                  <a:schemeClr val="accent5"/>
                </a:solidFill>
              </a:defRPr>
            </a:lvl7pPr>
            <a:lvl8pPr lvl="7" algn="ctr">
              <a:spcBef>
                <a:spcPts val="0"/>
              </a:spcBef>
              <a:buClr>
                <a:schemeClr val="accent5"/>
              </a:buClr>
              <a:buSzPct val="100000"/>
              <a:defRPr sz="13000">
                <a:solidFill>
                  <a:schemeClr val="accent5"/>
                </a:solidFill>
              </a:defRPr>
            </a:lvl8pPr>
            <a:lvl9pPr lvl="8" algn="ctr">
              <a:spcBef>
                <a:spcPts val="0"/>
              </a:spcBef>
              <a:buClr>
                <a:schemeClr val="accent5"/>
              </a:buClr>
              <a:buSzPct val="100000"/>
              <a:defRPr sz="13000">
                <a:solidFill>
                  <a:schemeClr val="accent5"/>
                </a:solidFill>
              </a:defRPr>
            </a:lvl9pPr>
          </a:lstStyle>
          <a:p/>
        </p:txBody>
      </p:sp>
      <p:sp>
        <p:nvSpPr>
          <p:cNvPr id="55" name="Shape 55"/>
          <p:cNvSpPr txBox="1"/>
          <p:nvPr>
            <p:ph idx="1" type="body"/>
          </p:nvPr>
        </p:nvSpPr>
        <p:spPr>
          <a:xfrm>
            <a:off x="387900" y="2919450"/>
            <a:ext cx="8368200" cy="10716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6" name="Shape 56"/>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6" name="Shape 16"/>
        <p:cNvGrpSpPr/>
        <p:nvPr/>
      </p:nvGrpSpPr>
      <p:grpSpPr>
        <a:xfrm>
          <a:off x="0" y="0"/>
          <a:ext cx="0" cy="0"/>
          <a:chOff x="0" y="0"/>
          <a:chExt cx="0" cy="0"/>
        </a:xfrm>
      </p:grpSpPr>
      <p:cxnSp>
        <p:nvCxnSpPr>
          <p:cNvPr id="17" name="Shape 17"/>
          <p:cNvCxnSpPr/>
          <p:nvPr/>
        </p:nvCxnSpPr>
        <p:spPr>
          <a:xfrm>
            <a:off x="4359601" y="2817463"/>
            <a:ext cx="424800" cy="0"/>
          </a:xfrm>
          <a:prstGeom prst="straightConnector1">
            <a:avLst/>
          </a:prstGeom>
          <a:noFill/>
          <a:ln cap="flat" cmpd="sng" w="38100">
            <a:solidFill>
              <a:schemeClr val="accent4"/>
            </a:solidFill>
            <a:prstDash val="solid"/>
            <a:round/>
            <a:headEnd len="med" w="med" type="none"/>
            <a:tailEnd len="med" w="med" type="none"/>
          </a:ln>
        </p:spPr>
      </p:cxnSp>
      <p:sp>
        <p:nvSpPr>
          <p:cNvPr id="18" name="Shape 18"/>
          <p:cNvSpPr txBox="1"/>
          <p:nvPr>
            <p:ph type="title"/>
          </p:nvPr>
        </p:nvSpPr>
        <p:spPr>
          <a:xfrm>
            <a:off x="480750" y="1764950"/>
            <a:ext cx="8222100" cy="907500"/>
          </a:xfrm>
          <a:prstGeom prst="rect">
            <a:avLst/>
          </a:prstGeom>
        </p:spPr>
        <p:txBody>
          <a:bodyPr anchorCtr="0" anchor="b" bIns="91425" lIns="91425" rIns="91425" tIns="91425"/>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0" name="Shape 20"/>
        <p:cNvGrpSpPr/>
        <p:nvPr/>
      </p:nvGrpSpPr>
      <p:grpSpPr>
        <a:xfrm>
          <a:off x="0" y="0"/>
          <a:ext cx="0" cy="0"/>
          <a:chOff x="0" y="0"/>
          <a:chExt cx="0" cy="0"/>
        </a:xfrm>
      </p:grpSpPr>
      <p:cxnSp>
        <p:nvCxnSpPr>
          <p:cNvPr id="21" name="Shape 21"/>
          <p:cNvCxnSpPr/>
          <p:nvPr/>
        </p:nvCxnSpPr>
        <p:spPr>
          <a:xfrm>
            <a:off x="492562" y="1260283"/>
            <a:ext cx="424800" cy="0"/>
          </a:xfrm>
          <a:prstGeom prst="straightConnector1">
            <a:avLst/>
          </a:prstGeom>
          <a:noFill/>
          <a:ln cap="flat" cmpd="sng" w="38100">
            <a:solidFill>
              <a:schemeClr val="accent4"/>
            </a:solidFill>
            <a:prstDash val="solid"/>
            <a:round/>
            <a:headEnd len="med" w="med" type="none"/>
            <a:tailEnd len="med" w="med" type="none"/>
          </a:ln>
        </p:spPr>
      </p:cxnSp>
      <p:sp>
        <p:nvSpPr>
          <p:cNvPr id="22" name="Shape 22"/>
          <p:cNvSpPr txBox="1"/>
          <p:nvPr>
            <p:ph type="title"/>
          </p:nvPr>
        </p:nvSpPr>
        <p:spPr>
          <a:xfrm>
            <a:off x="387900" y="458025"/>
            <a:ext cx="8368200" cy="6861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5" name="Shape 25"/>
        <p:cNvGrpSpPr/>
        <p:nvPr/>
      </p:nvGrpSpPr>
      <p:grpSpPr>
        <a:xfrm>
          <a:off x="0" y="0"/>
          <a:ext cx="0" cy="0"/>
          <a:chOff x="0" y="0"/>
          <a:chExt cx="0" cy="0"/>
        </a:xfrm>
      </p:grpSpPr>
      <p:cxnSp>
        <p:nvCxnSpPr>
          <p:cNvPr id="26" name="Shape 26"/>
          <p:cNvCxnSpPr/>
          <p:nvPr/>
        </p:nvCxnSpPr>
        <p:spPr>
          <a:xfrm>
            <a:off x="492562" y="1260283"/>
            <a:ext cx="424800" cy="0"/>
          </a:xfrm>
          <a:prstGeom prst="straightConnector1">
            <a:avLst/>
          </a:prstGeom>
          <a:noFill/>
          <a:ln cap="flat" cmpd="sng" w="38100">
            <a:solidFill>
              <a:schemeClr val="accent4"/>
            </a:solidFill>
            <a:prstDash val="solid"/>
            <a:round/>
            <a:headEnd len="med" w="med" type="none"/>
            <a:tailEnd len="med" w="med" type="none"/>
          </a:ln>
        </p:spPr>
      </p:cxnSp>
      <p:sp>
        <p:nvSpPr>
          <p:cNvPr id="27" name="Shape 27"/>
          <p:cNvSpPr txBox="1"/>
          <p:nvPr>
            <p:ph type="title"/>
          </p:nvPr>
        </p:nvSpPr>
        <p:spPr>
          <a:xfrm>
            <a:off x="387900" y="458025"/>
            <a:ext cx="8368200" cy="6861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0" name="Shape 3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3" name="Shape 3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4" name="Shape 34"/>
        <p:cNvGrpSpPr/>
        <p:nvPr/>
      </p:nvGrpSpPr>
      <p:grpSpPr>
        <a:xfrm>
          <a:off x="0" y="0"/>
          <a:ext cx="0" cy="0"/>
          <a:chOff x="0" y="0"/>
          <a:chExt cx="0" cy="0"/>
        </a:xfrm>
      </p:grpSpPr>
      <p:cxnSp>
        <p:nvCxnSpPr>
          <p:cNvPr id="35" name="Shape 35"/>
          <p:cNvCxnSpPr/>
          <p:nvPr/>
        </p:nvCxnSpPr>
        <p:spPr>
          <a:xfrm>
            <a:off x="489218" y="1412276"/>
            <a:ext cx="331500" cy="0"/>
          </a:xfrm>
          <a:prstGeom prst="straightConnector1">
            <a:avLst/>
          </a:prstGeom>
          <a:noFill/>
          <a:ln cap="flat" cmpd="sng" w="38100">
            <a:solidFill>
              <a:schemeClr val="accent4"/>
            </a:solidFill>
            <a:prstDash val="solid"/>
            <a:round/>
            <a:headEnd len="med" w="med" type="none"/>
            <a:tailEnd len="med" w="med" type="none"/>
          </a:ln>
        </p:spPr>
      </p:cxnSp>
      <p:sp>
        <p:nvSpPr>
          <p:cNvPr id="36" name="Shape 36"/>
          <p:cNvSpPr txBox="1"/>
          <p:nvPr>
            <p:ph type="title"/>
          </p:nvPr>
        </p:nvSpPr>
        <p:spPr>
          <a:xfrm>
            <a:off x="3879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8" name="Shape 3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41" name="Shape 4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rIns="91425" tIns="91425">
            <a:noAutofit/>
          </a:bodyPr>
          <a:lstStyle/>
          <a:p>
            <a:pPr lvl="0">
              <a:spcBef>
                <a:spcPts val="0"/>
              </a:spcBef>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med" w="med" type="none"/>
            <a:tailEnd len="med" w="med" type="none"/>
          </a:ln>
        </p:spPr>
      </p:cxnSp>
      <p:sp>
        <p:nvSpPr>
          <p:cNvPr id="45" name="Shape 45"/>
          <p:cNvSpPr txBox="1"/>
          <p:nvPr>
            <p:ph type="title"/>
          </p:nvPr>
        </p:nvSpPr>
        <p:spPr>
          <a:xfrm>
            <a:off x="265500" y="1209075"/>
            <a:ext cx="4045200" cy="1506300"/>
          </a:xfrm>
          <a:prstGeom prst="rect">
            <a:avLst/>
          </a:prstGeom>
        </p:spPr>
        <p:txBody>
          <a:bodyPr anchorCtr="0" anchor="b" bIns="91425" lIns="91425" rIns="91425" tIns="91425"/>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p:txBody>
      </p:sp>
      <p:sp>
        <p:nvSpPr>
          <p:cNvPr id="46" name="Shape 46"/>
          <p:cNvSpPr txBox="1"/>
          <p:nvPr>
            <p:ph idx="1" type="subTitle"/>
          </p:nvPr>
        </p:nvSpPr>
        <p:spPr>
          <a:xfrm>
            <a:off x="265500" y="2769000"/>
            <a:ext cx="4045200" cy="1345500"/>
          </a:xfrm>
          <a:prstGeom prst="rect">
            <a:avLst/>
          </a:prstGeom>
        </p:spPr>
        <p:txBody>
          <a:bodyPr anchorCtr="0" anchor="t" bIns="91425" lIns="91425" rIns="91425" tIns="91425"/>
          <a:lstStyle>
            <a:lvl1pPr lvl="0" algn="ctr">
              <a:lnSpc>
                <a:spcPct val="100000"/>
              </a:lnSpc>
              <a:spcBef>
                <a:spcPts val="0"/>
              </a:spcBef>
              <a:spcAft>
                <a:spcPts val="0"/>
              </a:spcAft>
              <a:buClr>
                <a:schemeClr val="accent5"/>
              </a:buClr>
              <a:buSzPct val="100000"/>
              <a:buNone/>
              <a:defRPr sz="2100">
                <a:solidFill>
                  <a:schemeClr val="accent5"/>
                </a:solidFill>
              </a:defRPr>
            </a:lvl1pPr>
            <a:lvl2pPr lvl="1" algn="ctr">
              <a:lnSpc>
                <a:spcPct val="100000"/>
              </a:lnSpc>
              <a:spcBef>
                <a:spcPts val="0"/>
              </a:spcBef>
              <a:spcAft>
                <a:spcPts val="0"/>
              </a:spcAft>
              <a:buClr>
                <a:schemeClr val="accent5"/>
              </a:buClr>
              <a:buSzPct val="100000"/>
              <a:buNone/>
              <a:defRPr sz="2100">
                <a:solidFill>
                  <a:schemeClr val="accent5"/>
                </a:solidFill>
              </a:defRPr>
            </a:lvl2pPr>
            <a:lvl3pPr lvl="2" algn="ctr">
              <a:lnSpc>
                <a:spcPct val="100000"/>
              </a:lnSpc>
              <a:spcBef>
                <a:spcPts val="0"/>
              </a:spcBef>
              <a:spcAft>
                <a:spcPts val="0"/>
              </a:spcAft>
              <a:buClr>
                <a:schemeClr val="accent5"/>
              </a:buClr>
              <a:buSzPct val="100000"/>
              <a:buNone/>
              <a:defRPr sz="2100">
                <a:solidFill>
                  <a:schemeClr val="accent5"/>
                </a:solidFill>
              </a:defRPr>
            </a:lvl3pPr>
            <a:lvl4pPr lvl="3" algn="ctr">
              <a:lnSpc>
                <a:spcPct val="100000"/>
              </a:lnSpc>
              <a:spcBef>
                <a:spcPts val="0"/>
              </a:spcBef>
              <a:spcAft>
                <a:spcPts val="0"/>
              </a:spcAft>
              <a:buClr>
                <a:schemeClr val="accent5"/>
              </a:buClr>
              <a:buSzPct val="100000"/>
              <a:buNone/>
              <a:defRPr sz="2100">
                <a:solidFill>
                  <a:schemeClr val="accent5"/>
                </a:solidFill>
              </a:defRPr>
            </a:lvl4pPr>
            <a:lvl5pPr lvl="4" algn="ctr">
              <a:lnSpc>
                <a:spcPct val="100000"/>
              </a:lnSpc>
              <a:spcBef>
                <a:spcPts val="0"/>
              </a:spcBef>
              <a:spcAft>
                <a:spcPts val="0"/>
              </a:spcAft>
              <a:buClr>
                <a:schemeClr val="accent5"/>
              </a:buClr>
              <a:buSzPct val="100000"/>
              <a:buNone/>
              <a:defRPr sz="2100">
                <a:solidFill>
                  <a:schemeClr val="accent5"/>
                </a:solidFill>
              </a:defRPr>
            </a:lvl5pPr>
            <a:lvl6pPr lvl="5" algn="ctr">
              <a:lnSpc>
                <a:spcPct val="100000"/>
              </a:lnSpc>
              <a:spcBef>
                <a:spcPts val="0"/>
              </a:spcBef>
              <a:spcAft>
                <a:spcPts val="0"/>
              </a:spcAft>
              <a:buClr>
                <a:schemeClr val="accent5"/>
              </a:buClr>
              <a:buSzPct val="100000"/>
              <a:buNone/>
              <a:defRPr sz="2100">
                <a:solidFill>
                  <a:schemeClr val="accent5"/>
                </a:solidFill>
              </a:defRPr>
            </a:lvl6pPr>
            <a:lvl7pPr lvl="6" algn="ctr">
              <a:lnSpc>
                <a:spcPct val="100000"/>
              </a:lnSpc>
              <a:spcBef>
                <a:spcPts val="0"/>
              </a:spcBef>
              <a:spcAft>
                <a:spcPts val="0"/>
              </a:spcAft>
              <a:buClr>
                <a:schemeClr val="accent5"/>
              </a:buClr>
              <a:buSzPct val="100000"/>
              <a:buNone/>
              <a:defRPr sz="2100">
                <a:solidFill>
                  <a:schemeClr val="accent5"/>
                </a:solidFill>
              </a:defRPr>
            </a:lvl7pPr>
            <a:lvl8pPr lvl="7" algn="ctr">
              <a:lnSpc>
                <a:spcPct val="100000"/>
              </a:lnSpc>
              <a:spcBef>
                <a:spcPts val="0"/>
              </a:spcBef>
              <a:spcAft>
                <a:spcPts val="0"/>
              </a:spcAft>
              <a:buClr>
                <a:schemeClr val="accent5"/>
              </a:buClr>
              <a:buSzPct val="100000"/>
              <a:buNone/>
              <a:defRPr sz="2100">
                <a:solidFill>
                  <a:schemeClr val="accent5"/>
                </a:solidFill>
              </a:defRPr>
            </a:lvl8pPr>
            <a:lvl9pPr lvl="8" algn="ctr">
              <a:lnSpc>
                <a:spcPct val="100000"/>
              </a:lnSpc>
              <a:spcBef>
                <a:spcPts val="0"/>
              </a:spcBef>
              <a:spcAft>
                <a:spcPts val="0"/>
              </a:spcAft>
              <a:buClr>
                <a:schemeClr val="accent5"/>
              </a:buClr>
              <a:buSzPct val="1000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8" name="Shape 4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rIns="91425" tIns="91425"/>
          <a:lstStyle>
            <a:lvl1pPr lvl="0">
              <a:lnSpc>
                <a:spcPct val="100000"/>
              </a:lnSpc>
              <a:spcBef>
                <a:spcPts val="0"/>
              </a:spcBef>
              <a:spcAft>
                <a:spcPts val="0"/>
              </a:spcAft>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rIns="91425" tIns="91425"/>
          <a:lstStyle>
            <a:lvl1pPr lv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1pPr>
            <a:lvl2pPr lvl="1">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2pPr>
            <a:lvl3pPr lvl="2">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3pPr>
            <a:lvl4pPr lvl="3">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4pPr>
            <a:lvl5pPr lvl="4">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5pPr>
            <a:lvl6pPr lvl="5">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6pPr>
            <a:lvl7pPr lvl="6">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7pPr>
            <a:lvl8pPr lvl="7">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8pPr>
            <a:lvl9pPr lvl="8">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1"/>
              </a:buClr>
              <a:buSzPct val="100000"/>
              <a:buFont typeface="Roboto"/>
              <a:defRPr sz="1800">
                <a:solidFill>
                  <a:schemeClr val="dk1"/>
                </a:solidFill>
                <a:latin typeface="Roboto"/>
                <a:ea typeface="Roboto"/>
                <a:cs typeface="Roboto"/>
                <a:sym typeface="Roboto"/>
              </a:defRPr>
            </a:lvl1pPr>
            <a:lvl2pPr lvl="1">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2pPr>
            <a:lvl3pPr lvl="2">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3pPr>
            <a:lvl4pPr lvl="3">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4pPr>
            <a:lvl5pPr lvl="4">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5pPr>
            <a:lvl6pPr lvl="5">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6pPr>
            <a:lvl7pPr lvl="6">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7pPr>
            <a:lvl8pPr lvl="7">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8pPr>
            <a:lvl9pPr lvl="8">
              <a:lnSpc>
                <a:spcPct val="115000"/>
              </a:lnSpc>
              <a:spcBef>
                <a:spcPts val="0"/>
              </a:spcBef>
              <a:spcAft>
                <a:spcPts val="1600"/>
              </a:spcAft>
              <a:buClr>
                <a:schemeClr val="dk1"/>
              </a:buClr>
              <a:buFont typeface="Roboto"/>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1"/>
                </a:solidFill>
                <a:latin typeface="Roboto"/>
                <a:ea typeface="Roboto"/>
                <a:cs typeface="Roboto"/>
                <a:sym typeface="Robo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1" y="1188925"/>
            <a:ext cx="5783400" cy="1457399"/>
          </a:xfrm>
          <a:prstGeom prst="rect">
            <a:avLst/>
          </a:prstGeom>
        </p:spPr>
        <p:txBody>
          <a:bodyPr anchorCtr="0" anchor="b" bIns="91425" lIns="91425" rIns="91425" tIns="91425">
            <a:noAutofit/>
          </a:bodyPr>
          <a:lstStyle/>
          <a:p>
            <a:pPr lvl="0">
              <a:spcBef>
                <a:spcPts val="0"/>
              </a:spcBef>
              <a:buNone/>
            </a:pPr>
            <a:r>
              <a:rPr lang="en"/>
              <a:t>Be the Church</a:t>
            </a:r>
          </a:p>
        </p:txBody>
      </p:sp>
      <p:sp>
        <p:nvSpPr>
          <p:cNvPr id="64" name="Shape 64"/>
          <p:cNvSpPr txBox="1"/>
          <p:nvPr>
            <p:ph idx="1" type="subTitle"/>
          </p:nvPr>
        </p:nvSpPr>
        <p:spPr>
          <a:xfrm>
            <a:off x="1680301" y="3049450"/>
            <a:ext cx="5783400" cy="909000"/>
          </a:xfrm>
          <a:prstGeom prst="rect">
            <a:avLst/>
          </a:prstGeom>
        </p:spPr>
        <p:txBody>
          <a:bodyPr anchorCtr="0" anchor="t" bIns="91425" lIns="91425" rIns="91425" tIns="91425">
            <a:noAutofit/>
          </a:bodyPr>
          <a:lstStyle/>
          <a:p>
            <a:pPr lvl="0">
              <a:spcBef>
                <a:spcPts val="0"/>
              </a:spcBef>
              <a:buNone/>
            </a:pPr>
            <a:r>
              <a:rPr lang="en"/>
              <a:t>Philippians: Responding to Your Circumstances</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6" name="Shape 116"/>
        <p:cNvGrpSpPr/>
        <p:nvPr/>
      </p:nvGrpSpPr>
      <p:grpSpPr>
        <a:xfrm>
          <a:off x="0" y="0"/>
          <a:ext cx="0" cy="0"/>
          <a:chOff x="0" y="0"/>
          <a:chExt cx="0" cy="0"/>
        </a:xfrm>
      </p:grpSpPr>
      <p:sp>
        <p:nvSpPr>
          <p:cNvPr id="117" name="Shape 117"/>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Do we have bowels and mercies?</a:t>
            </a:r>
          </a:p>
        </p:txBody>
      </p:sp>
      <p:sp>
        <p:nvSpPr>
          <p:cNvPr id="118" name="Shape 118"/>
          <p:cNvSpPr txBox="1"/>
          <p:nvPr>
            <p:ph idx="1" type="body"/>
          </p:nvPr>
        </p:nvSpPr>
        <p:spPr>
          <a:xfrm>
            <a:off x="387900" y="1489824"/>
            <a:ext cx="8368200" cy="3078900"/>
          </a:xfrm>
          <a:prstGeom prst="rect">
            <a:avLst/>
          </a:prstGeom>
        </p:spPr>
        <p:txBody>
          <a:bodyPr anchorCtr="0" anchor="t" bIns="91425" lIns="91425" rIns="91425" tIns="91425">
            <a:noAutofit/>
          </a:bodyPr>
          <a:lstStyle/>
          <a:p>
            <a:pPr indent="0" lvl="0" marL="0">
              <a:spcBef>
                <a:spcPts val="0"/>
              </a:spcBef>
              <a:buNone/>
            </a:pPr>
            <a:r>
              <a:rPr lang="en"/>
              <a:t>Are we looking at one another with criticism and cynicism?</a:t>
            </a:r>
          </a:p>
          <a:p>
            <a:pPr indent="0" lvl="0" marL="1371600">
              <a:spcBef>
                <a:spcPts val="0"/>
              </a:spcBef>
              <a:buNone/>
            </a:pPr>
            <a:r>
              <a:rPr lang="en"/>
              <a:t>Or are we looking at each other like Christ sees us?</a:t>
            </a:r>
          </a:p>
          <a:p>
            <a:pPr indent="0" lvl="0" marL="1828800">
              <a:spcBef>
                <a:spcPts val="0"/>
              </a:spcBef>
              <a:buNone/>
            </a:pPr>
            <a:r>
              <a:rPr lang="en">
                <a:solidFill>
                  <a:srgbClr val="FFFF00"/>
                </a:solidFill>
              </a:rPr>
              <a:t>2 Corinthians 5:15-17 “And that he died for all, that they which live should not henceforth live unto themselves, but unto him which died for them, and rose again. Wherefore henceforth know we no man after the flesh: yea, though we have known Christ after the flesh, yet now henceforth know we him no more. Therefore if any man be in Christ, he is a new creature: old things are passed away; behold, all things are become new.”</a:t>
            </a:r>
          </a:p>
          <a:p>
            <a:pPr lvl="0">
              <a:spcBef>
                <a:spcPts val="0"/>
              </a:spcBef>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2" name="Shape 122"/>
        <p:cNvGrpSpPr/>
        <p:nvPr/>
      </p:nvGrpSpPr>
      <p:grpSpPr>
        <a:xfrm>
          <a:off x="0" y="0"/>
          <a:ext cx="0" cy="0"/>
          <a:chOff x="0" y="0"/>
          <a:chExt cx="0" cy="0"/>
        </a:xfrm>
      </p:grpSpPr>
      <p:sp>
        <p:nvSpPr>
          <p:cNvPr id="123" name="Shape 123"/>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Paul charges the church...</a:t>
            </a:r>
          </a:p>
        </p:txBody>
      </p:sp>
      <p:sp>
        <p:nvSpPr>
          <p:cNvPr id="124" name="Shape 124"/>
          <p:cNvSpPr txBox="1"/>
          <p:nvPr>
            <p:ph idx="1" type="body"/>
          </p:nvPr>
        </p:nvSpPr>
        <p:spPr>
          <a:xfrm>
            <a:off x="387900" y="1489824"/>
            <a:ext cx="8368200" cy="3078900"/>
          </a:xfrm>
          <a:prstGeom prst="rect">
            <a:avLst/>
          </a:prstGeom>
        </p:spPr>
        <p:txBody>
          <a:bodyPr anchorCtr="0" anchor="t" bIns="91425" lIns="91425" rIns="91425" tIns="91425">
            <a:noAutofit/>
          </a:bodyPr>
          <a:lstStyle/>
          <a:p>
            <a:pPr indent="0" lvl="0" marL="0" rtl="0">
              <a:spcBef>
                <a:spcPts val="0"/>
              </a:spcBef>
              <a:buNone/>
            </a:pPr>
            <a:r>
              <a:rPr lang="en">
                <a:solidFill>
                  <a:srgbClr val="FFFF00"/>
                </a:solidFill>
              </a:rPr>
              <a:t>2:2 “Fulfil ye my joy, that ye be likeminded, having the same love, being of one accord, of one mind.”</a:t>
            </a:r>
          </a:p>
          <a:p>
            <a:pPr indent="0" lvl="0" marL="0">
              <a:spcBef>
                <a:spcPts val="0"/>
              </a:spcBef>
              <a:buNone/>
            </a:pPr>
            <a:r>
              <a:rPr lang="en">
                <a:solidFill>
                  <a:srgbClr val="FFFFFF"/>
                </a:solidFill>
              </a:rPr>
              <a:t>What is likeminded though?...</a:t>
            </a:r>
          </a:p>
          <a:p>
            <a:pPr lvl="0">
              <a:spcBef>
                <a:spcPts val="0"/>
              </a:spcBef>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x="0" y="0"/>
          <a:ext cx="0" cy="0"/>
          <a:chOff x="0" y="0"/>
          <a:chExt cx="0" cy="0"/>
        </a:xfrm>
      </p:grpSpPr>
      <p:sp>
        <p:nvSpPr>
          <p:cNvPr id="129" name="Shape 129"/>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What is likeminded?</a:t>
            </a:r>
          </a:p>
        </p:txBody>
      </p:sp>
      <p:sp>
        <p:nvSpPr>
          <p:cNvPr id="130" name="Shape 130"/>
          <p:cNvSpPr txBox="1"/>
          <p:nvPr>
            <p:ph idx="1" type="body"/>
          </p:nvPr>
        </p:nvSpPr>
        <p:spPr>
          <a:xfrm>
            <a:off x="387900" y="1489824"/>
            <a:ext cx="8368200" cy="3078900"/>
          </a:xfrm>
          <a:prstGeom prst="rect">
            <a:avLst/>
          </a:prstGeom>
        </p:spPr>
        <p:txBody>
          <a:bodyPr anchorCtr="0" anchor="t" bIns="91425" lIns="91425" rIns="91425" tIns="91425">
            <a:noAutofit/>
          </a:bodyPr>
          <a:lstStyle/>
          <a:p>
            <a:pPr lvl="0">
              <a:spcBef>
                <a:spcPts val="0"/>
              </a:spcBef>
              <a:buNone/>
            </a:pPr>
            <a:r>
              <a:rPr lang="en"/>
              <a:t>Watch the Bible define itself…</a:t>
            </a:r>
          </a:p>
          <a:p>
            <a:pPr indent="-228600" lvl="0" marL="457200" rtl="0">
              <a:spcBef>
                <a:spcPts val="0"/>
              </a:spcBef>
            </a:pPr>
            <a:r>
              <a:rPr lang="en"/>
              <a:t>Having the same love</a:t>
            </a:r>
          </a:p>
          <a:p>
            <a:pPr indent="-228600" lvl="0" marL="457200" rtl="0">
              <a:spcBef>
                <a:spcPts val="0"/>
              </a:spcBef>
            </a:pPr>
            <a:r>
              <a:rPr lang="en"/>
              <a:t>Being of one accord</a:t>
            </a:r>
          </a:p>
          <a:p>
            <a:pPr indent="-228600" lvl="0" marL="457200">
              <a:spcBef>
                <a:spcPts val="0"/>
              </a:spcBef>
            </a:pPr>
            <a:r>
              <a:rPr lang="en"/>
              <a:t>Of one mind</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4" name="Shape 134"/>
        <p:cNvGrpSpPr/>
        <p:nvPr/>
      </p:nvGrpSpPr>
      <p:grpSpPr>
        <a:xfrm>
          <a:off x="0" y="0"/>
          <a:ext cx="0" cy="0"/>
          <a:chOff x="0" y="0"/>
          <a:chExt cx="0" cy="0"/>
        </a:xfrm>
      </p:grpSpPr>
      <p:sp>
        <p:nvSpPr>
          <p:cNvPr id="135" name="Shape 135"/>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Our Turn Again...</a:t>
            </a:r>
          </a:p>
        </p:txBody>
      </p:sp>
      <p:sp>
        <p:nvSpPr>
          <p:cNvPr id="136" name="Shape 136"/>
          <p:cNvSpPr txBox="1"/>
          <p:nvPr>
            <p:ph idx="1" type="body"/>
          </p:nvPr>
        </p:nvSpPr>
        <p:spPr>
          <a:xfrm>
            <a:off x="387900" y="1489824"/>
            <a:ext cx="8368200" cy="30789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0" name="Shape 140"/>
        <p:cNvGrpSpPr/>
        <p:nvPr/>
      </p:nvGrpSpPr>
      <p:grpSpPr>
        <a:xfrm>
          <a:off x="0" y="0"/>
          <a:ext cx="0" cy="0"/>
          <a:chOff x="0" y="0"/>
          <a:chExt cx="0" cy="0"/>
        </a:xfrm>
      </p:grpSpPr>
      <p:sp>
        <p:nvSpPr>
          <p:cNvPr id="141" name="Shape 141"/>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What do you love?</a:t>
            </a:r>
          </a:p>
        </p:txBody>
      </p:sp>
      <p:sp>
        <p:nvSpPr>
          <p:cNvPr id="142" name="Shape 142"/>
          <p:cNvSpPr txBox="1"/>
          <p:nvPr>
            <p:ph idx="1" type="body"/>
          </p:nvPr>
        </p:nvSpPr>
        <p:spPr>
          <a:xfrm>
            <a:off x="387900" y="1489824"/>
            <a:ext cx="8368200" cy="3078900"/>
          </a:xfrm>
          <a:prstGeom prst="rect">
            <a:avLst/>
          </a:prstGeom>
        </p:spPr>
        <p:txBody>
          <a:bodyPr anchorCtr="0" anchor="t" bIns="91425" lIns="91425" rIns="91425" tIns="91425">
            <a:noAutofit/>
          </a:bodyPr>
          <a:lstStyle/>
          <a:p>
            <a:pPr indent="0" lvl="0" marL="0">
              <a:spcBef>
                <a:spcPts val="0"/>
              </a:spcBef>
              <a:buNone/>
            </a:pPr>
            <a:r>
              <a:rPr lang="en"/>
              <a:t>Are you in love with entertainment, yourself, being on the edge, being in charge and in control, being away from your parents, being with your friends?</a:t>
            </a:r>
          </a:p>
          <a:p>
            <a:pPr indent="0" lvl="0" marL="1371600">
              <a:spcBef>
                <a:spcPts val="0"/>
              </a:spcBef>
              <a:buNone/>
            </a:pPr>
            <a:r>
              <a:rPr lang="en"/>
              <a:t>Or are you in love with Jesus?</a:t>
            </a:r>
          </a:p>
          <a:p>
            <a:pPr indent="0" lvl="0" marL="1828800">
              <a:spcBef>
                <a:spcPts val="0"/>
              </a:spcBef>
              <a:buNone/>
            </a:pPr>
            <a:r>
              <a:rPr lang="en">
                <a:solidFill>
                  <a:srgbClr val="FFFF00"/>
                </a:solidFill>
              </a:rPr>
              <a:t>Psalm 62:8 “Trust in him at all times; ye people, pour out your heart before him: God is a refuge for us. Selah.”</a:t>
            </a:r>
          </a:p>
          <a:p>
            <a:pPr lvl="0">
              <a:spcBef>
                <a:spcPts val="0"/>
              </a:spcBef>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6" name="Shape 146"/>
        <p:cNvGrpSpPr/>
        <p:nvPr/>
      </p:nvGrpSpPr>
      <p:grpSpPr>
        <a:xfrm>
          <a:off x="0" y="0"/>
          <a:ext cx="0" cy="0"/>
          <a:chOff x="0" y="0"/>
          <a:chExt cx="0" cy="0"/>
        </a:xfrm>
      </p:grpSpPr>
      <p:sp>
        <p:nvSpPr>
          <p:cNvPr id="147" name="Shape 147"/>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What is your purpose?</a:t>
            </a:r>
          </a:p>
        </p:txBody>
      </p:sp>
      <p:sp>
        <p:nvSpPr>
          <p:cNvPr id="148" name="Shape 148"/>
          <p:cNvSpPr txBox="1"/>
          <p:nvPr>
            <p:ph idx="1" type="body"/>
          </p:nvPr>
        </p:nvSpPr>
        <p:spPr>
          <a:xfrm>
            <a:off x="387900" y="1489824"/>
            <a:ext cx="8368200" cy="3078900"/>
          </a:xfrm>
          <a:prstGeom prst="rect">
            <a:avLst/>
          </a:prstGeom>
        </p:spPr>
        <p:txBody>
          <a:bodyPr anchorCtr="0" anchor="t" bIns="91425" lIns="91425" rIns="91425" tIns="91425">
            <a:noAutofit/>
          </a:bodyPr>
          <a:lstStyle/>
          <a:p>
            <a:pPr indent="0" lvl="0" marL="0">
              <a:spcBef>
                <a:spcPts val="0"/>
              </a:spcBef>
              <a:buNone/>
            </a:pPr>
            <a:r>
              <a:rPr lang="en"/>
              <a:t>Is your existence wrapped up in being mediocre and cool; being the best ball player, the best actor, the athlete, the most responsible, mature person, the smartest? </a:t>
            </a:r>
          </a:p>
          <a:p>
            <a:pPr indent="0" lvl="0" marL="1371600">
              <a:spcBef>
                <a:spcPts val="0"/>
              </a:spcBef>
              <a:buNone/>
            </a:pPr>
            <a:r>
              <a:rPr lang="en"/>
              <a:t>Or is your purpose to impact eternity future by being used by God to see souls saved?</a:t>
            </a:r>
          </a:p>
          <a:p>
            <a:pPr lvl="0">
              <a:spcBef>
                <a:spcPts val="0"/>
              </a:spcBef>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2" name="Shape 152"/>
        <p:cNvGrpSpPr/>
        <p:nvPr/>
      </p:nvGrpSpPr>
      <p:grpSpPr>
        <a:xfrm>
          <a:off x="0" y="0"/>
          <a:ext cx="0" cy="0"/>
          <a:chOff x="0" y="0"/>
          <a:chExt cx="0" cy="0"/>
        </a:xfrm>
      </p:grpSpPr>
      <p:sp>
        <p:nvSpPr>
          <p:cNvPr id="153" name="Shape 153"/>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Luke 9:57-62</a:t>
            </a:r>
          </a:p>
        </p:txBody>
      </p:sp>
      <p:sp>
        <p:nvSpPr>
          <p:cNvPr id="154" name="Shape 154"/>
          <p:cNvSpPr txBox="1"/>
          <p:nvPr>
            <p:ph idx="1" type="body"/>
          </p:nvPr>
        </p:nvSpPr>
        <p:spPr>
          <a:xfrm>
            <a:off x="387900" y="1489824"/>
            <a:ext cx="8368200" cy="3078900"/>
          </a:xfrm>
          <a:prstGeom prst="rect">
            <a:avLst/>
          </a:prstGeom>
        </p:spPr>
        <p:txBody>
          <a:bodyPr anchorCtr="0" anchor="t" bIns="91425" lIns="91425" rIns="91425" tIns="91425">
            <a:noAutofit/>
          </a:bodyPr>
          <a:lstStyle/>
          <a:p>
            <a:pPr indent="0" lvl="0" marL="0">
              <a:spcBef>
                <a:spcPts val="0"/>
              </a:spcBef>
              <a:spcAft>
                <a:spcPts val="0"/>
              </a:spcAft>
              <a:buNone/>
            </a:pPr>
            <a:r>
              <a:rPr lang="en">
                <a:solidFill>
                  <a:srgbClr val="FFFF00"/>
                </a:solidFill>
                <a:latin typeface="Arial"/>
                <a:ea typeface="Arial"/>
                <a:cs typeface="Arial"/>
                <a:sym typeface="Arial"/>
              </a:rPr>
              <a:t>“</a:t>
            </a:r>
            <a:r>
              <a:rPr baseline="30000" lang="en">
                <a:solidFill>
                  <a:srgbClr val="FFFF00"/>
                </a:solidFill>
                <a:latin typeface="Arial"/>
                <a:ea typeface="Arial"/>
                <a:cs typeface="Arial"/>
                <a:sym typeface="Arial"/>
              </a:rPr>
              <a:t>57</a:t>
            </a:r>
            <a:r>
              <a:rPr lang="en">
                <a:solidFill>
                  <a:srgbClr val="FFFF00"/>
                </a:solidFill>
                <a:latin typeface="Arial"/>
                <a:ea typeface="Arial"/>
                <a:cs typeface="Arial"/>
                <a:sym typeface="Arial"/>
              </a:rPr>
              <a:t>And it came to pass, that, as they went in the way, a certain </a:t>
            </a:r>
            <a:r>
              <a:rPr i="1" lang="en">
                <a:solidFill>
                  <a:srgbClr val="FFFF00"/>
                </a:solidFill>
                <a:latin typeface="Arial"/>
                <a:ea typeface="Arial"/>
                <a:cs typeface="Arial"/>
                <a:sym typeface="Arial"/>
              </a:rPr>
              <a:t>man</a:t>
            </a:r>
            <a:r>
              <a:rPr lang="en">
                <a:solidFill>
                  <a:srgbClr val="FFFF00"/>
                </a:solidFill>
                <a:latin typeface="Arial"/>
                <a:ea typeface="Arial"/>
                <a:cs typeface="Arial"/>
                <a:sym typeface="Arial"/>
              </a:rPr>
              <a:t> said unto him, Lord, I will follow thee whithersoever thou goest. </a:t>
            </a:r>
            <a:r>
              <a:rPr baseline="30000" lang="en">
                <a:solidFill>
                  <a:srgbClr val="FFFF00"/>
                </a:solidFill>
                <a:latin typeface="Arial"/>
                <a:ea typeface="Arial"/>
                <a:cs typeface="Arial"/>
                <a:sym typeface="Arial"/>
              </a:rPr>
              <a:t>58</a:t>
            </a:r>
            <a:r>
              <a:rPr lang="en">
                <a:solidFill>
                  <a:srgbClr val="FFFF00"/>
                </a:solidFill>
                <a:latin typeface="Arial"/>
                <a:ea typeface="Arial"/>
                <a:cs typeface="Arial"/>
                <a:sym typeface="Arial"/>
              </a:rPr>
              <a:t>And Jesus said unto him, Foxes have holes, and birds of the air </a:t>
            </a:r>
            <a:r>
              <a:rPr i="1" lang="en">
                <a:solidFill>
                  <a:srgbClr val="FFFF00"/>
                </a:solidFill>
                <a:latin typeface="Arial"/>
                <a:ea typeface="Arial"/>
                <a:cs typeface="Arial"/>
                <a:sym typeface="Arial"/>
              </a:rPr>
              <a:t>have</a:t>
            </a:r>
            <a:r>
              <a:rPr lang="en">
                <a:solidFill>
                  <a:srgbClr val="FFFF00"/>
                </a:solidFill>
                <a:latin typeface="Arial"/>
                <a:ea typeface="Arial"/>
                <a:cs typeface="Arial"/>
                <a:sym typeface="Arial"/>
              </a:rPr>
              <a:t> nests; but the Son of man hath not where to lay </a:t>
            </a:r>
            <a:r>
              <a:rPr i="1" lang="en">
                <a:solidFill>
                  <a:srgbClr val="FFFF00"/>
                </a:solidFill>
                <a:latin typeface="Arial"/>
                <a:ea typeface="Arial"/>
                <a:cs typeface="Arial"/>
                <a:sym typeface="Arial"/>
              </a:rPr>
              <a:t>his </a:t>
            </a:r>
            <a:r>
              <a:rPr lang="en">
                <a:solidFill>
                  <a:srgbClr val="FFFF00"/>
                </a:solidFill>
                <a:latin typeface="Arial"/>
                <a:ea typeface="Arial"/>
                <a:cs typeface="Arial"/>
                <a:sym typeface="Arial"/>
              </a:rPr>
              <a:t>head. </a:t>
            </a:r>
            <a:r>
              <a:rPr baseline="30000" lang="en">
                <a:solidFill>
                  <a:srgbClr val="FFFF00"/>
                </a:solidFill>
                <a:latin typeface="Arial"/>
                <a:ea typeface="Arial"/>
                <a:cs typeface="Arial"/>
                <a:sym typeface="Arial"/>
              </a:rPr>
              <a:t>59</a:t>
            </a:r>
            <a:r>
              <a:rPr lang="en">
                <a:solidFill>
                  <a:srgbClr val="FFFF00"/>
                </a:solidFill>
                <a:latin typeface="Arial"/>
                <a:ea typeface="Arial"/>
                <a:cs typeface="Arial"/>
                <a:sym typeface="Arial"/>
              </a:rPr>
              <a:t>And he said unto another, Follow me. But he said, Lord, suffer me first to go and bury my father. </a:t>
            </a:r>
            <a:r>
              <a:rPr baseline="30000" lang="en">
                <a:solidFill>
                  <a:srgbClr val="FFFF00"/>
                </a:solidFill>
                <a:latin typeface="Arial"/>
                <a:ea typeface="Arial"/>
                <a:cs typeface="Arial"/>
                <a:sym typeface="Arial"/>
              </a:rPr>
              <a:t>60</a:t>
            </a:r>
            <a:r>
              <a:rPr lang="en">
                <a:solidFill>
                  <a:srgbClr val="FFFF00"/>
                </a:solidFill>
                <a:latin typeface="Arial"/>
                <a:ea typeface="Arial"/>
                <a:cs typeface="Arial"/>
                <a:sym typeface="Arial"/>
              </a:rPr>
              <a:t>Jesus said unto him, Let the dead bury their dead: but go thou and preach the kingdom of God. </a:t>
            </a:r>
            <a:r>
              <a:rPr baseline="30000" lang="en">
                <a:solidFill>
                  <a:srgbClr val="FFFF00"/>
                </a:solidFill>
                <a:latin typeface="Arial"/>
                <a:ea typeface="Arial"/>
                <a:cs typeface="Arial"/>
                <a:sym typeface="Arial"/>
              </a:rPr>
              <a:t>61</a:t>
            </a:r>
            <a:r>
              <a:rPr lang="en">
                <a:solidFill>
                  <a:srgbClr val="FFFF00"/>
                </a:solidFill>
                <a:latin typeface="Arial"/>
                <a:ea typeface="Arial"/>
                <a:cs typeface="Arial"/>
                <a:sym typeface="Arial"/>
              </a:rPr>
              <a:t>And another also said, Lord, I will follow thee; but let me first go bid them farewell, which are at home at my house. </a:t>
            </a:r>
            <a:r>
              <a:rPr baseline="30000" lang="en">
                <a:solidFill>
                  <a:srgbClr val="FFFF00"/>
                </a:solidFill>
                <a:latin typeface="Arial"/>
                <a:ea typeface="Arial"/>
                <a:cs typeface="Arial"/>
                <a:sym typeface="Arial"/>
              </a:rPr>
              <a:t>62</a:t>
            </a:r>
            <a:r>
              <a:rPr lang="en">
                <a:solidFill>
                  <a:srgbClr val="FFFF00"/>
                </a:solidFill>
                <a:latin typeface="Arial"/>
                <a:ea typeface="Arial"/>
                <a:cs typeface="Arial"/>
                <a:sym typeface="Arial"/>
              </a:rPr>
              <a:t>And Jesus said unto him, No man, having put his hand to the plough, and looking back, is fit for the kingdom of God.”</a:t>
            </a:r>
          </a:p>
          <a:p>
            <a:pPr lvl="0">
              <a:spcBef>
                <a:spcPts val="0"/>
              </a:spcBef>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sp>
        <p:nvSpPr>
          <p:cNvPr id="159" name="Shape 159"/>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What is the state of your mind?</a:t>
            </a:r>
          </a:p>
        </p:txBody>
      </p:sp>
      <p:sp>
        <p:nvSpPr>
          <p:cNvPr id="160" name="Shape 160"/>
          <p:cNvSpPr txBox="1"/>
          <p:nvPr>
            <p:ph idx="1" type="body"/>
          </p:nvPr>
        </p:nvSpPr>
        <p:spPr>
          <a:xfrm>
            <a:off x="387900" y="1489824"/>
            <a:ext cx="8368200" cy="3078900"/>
          </a:xfrm>
          <a:prstGeom prst="rect">
            <a:avLst/>
          </a:prstGeom>
        </p:spPr>
        <p:txBody>
          <a:bodyPr anchorCtr="0" anchor="t" bIns="91425" lIns="91425" rIns="91425" tIns="91425">
            <a:noAutofit/>
          </a:bodyPr>
          <a:lstStyle/>
          <a:p>
            <a:pPr indent="0" lvl="0" marL="0">
              <a:spcBef>
                <a:spcPts val="0"/>
              </a:spcBef>
              <a:buNone/>
            </a:pPr>
            <a:r>
              <a:rPr lang="en"/>
              <a:t>Are you filling your mind with social media non-stop, using your mind power on vain carnal things?</a:t>
            </a:r>
          </a:p>
          <a:p>
            <a:pPr indent="0" lvl="0" marL="1371600">
              <a:spcBef>
                <a:spcPts val="0"/>
              </a:spcBef>
              <a:buNone/>
            </a:pPr>
            <a:r>
              <a:rPr lang="en"/>
              <a:t>Or do you have the mind of Christ and a mind to work and pursue the mission?</a:t>
            </a:r>
          </a:p>
          <a:p>
            <a:pPr indent="0" lvl="0" marL="1828800">
              <a:spcBef>
                <a:spcPts val="0"/>
              </a:spcBef>
              <a:buNone/>
            </a:pPr>
            <a:r>
              <a:rPr lang="en">
                <a:solidFill>
                  <a:srgbClr val="FFFF00"/>
                </a:solidFill>
              </a:rPr>
              <a:t>Proverbs 11:30 “The fruit of the righteous is a tree of life; and he that winneth souls is wise.”</a:t>
            </a:r>
          </a:p>
          <a:p>
            <a:pPr lvl="0">
              <a:spcBef>
                <a:spcPts val="0"/>
              </a:spcBef>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4" name="Shape 164"/>
        <p:cNvGrpSpPr/>
        <p:nvPr/>
      </p:nvGrpSpPr>
      <p:grpSpPr>
        <a:xfrm>
          <a:off x="0" y="0"/>
          <a:ext cx="0" cy="0"/>
          <a:chOff x="0" y="0"/>
          <a:chExt cx="0" cy="0"/>
        </a:xfrm>
      </p:grpSpPr>
      <p:sp>
        <p:nvSpPr>
          <p:cNvPr id="165" name="Shape 165"/>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K Awesome..I’m convicted. Now what?</a:t>
            </a:r>
          </a:p>
        </p:txBody>
      </p:sp>
      <p:sp>
        <p:nvSpPr>
          <p:cNvPr id="166" name="Shape 166"/>
          <p:cNvSpPr txBox="1"/>
          <p:nvPr>
            <p:ph idx="1" type="body"/>
          </p:nvPr>
        </p:nvSpPr>
        <p:spPr>
          <a:xfrm>
            <a:off x="387900" y="1489824"/>
            <a:ext cx="8368200" cy="3078900"/>
          </a:xfrm>
          <a:prstGeom prst="rect">
            <a:avLst/>
          </a:prstGeom>
        </p:spPr>
        <p:txBody>
          <a:bodyPr anchorCtr="0" anchor="t" bIns="91425" lIns="91425" rIns="91425" tIns="91425">
            <a:noAutofit/>
          </a:bodyPr>
          <a:lstStyle/>
          <a:p>
            <a:pPr indent="0" lvl="0" marL="0">
              <a:spcBef>
                <a:spcPts val="0"/>
              </a:spcBef>
              <a:buNone/>
            </a:pPr>
            <a:r>
              <a:rPr lang="en">
                <a:solidFill>
                  <a:srgbClr val="FFFF00"/>
                </a:solidFill>
              </a:rPr>
              <a:t>2:3-4 “Let nothing be done through strife or vainglory; but in lowliness of mind let each esteem other better than themselves. Look not every man on his own things, but every man also on the things of others.”</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0" name="Shape 170"/>
        <p:cNvGrpSpPr/>
        <p:nvPr/>
      </p:nvGrpSpPr>
      <p:grpSpPr>
        <a:xfrm>
          <a:off x="0" y="0"/>
          <a:ext cx="0" cy="0"/>
          <a:chOff x="0" y="0"/>
          <a:chExt cx="0" cy="0"/>
        </a:xfrm>
      </p:grpSpPr>
      <p:sp>
        <p:nvSpPr>
          <p:cNvPr id="171" name="Shape 171"/>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The Answer…?</a:t>
            </a:r>
          </a:p>
        </p:txBody>
      </p:sp>
      <p:sp>
        <p:nvSpPr>
          <p:cNvPr id="172" name="Shape 172"/>
          <p:cNvSpPr txBox="1"/>
          <p:nvPr>
            <p:ph idx="1" type="body"/>
          </p:nvPr>
        </p:nvSpPr>
        <p:spPr>
          <a:xfrm>
            <a:off x="387900" y="1489824"/>
            <a:ext cx="8368200" cy="3078900"/>
          </a:xfrm>
          <a:prstGeom prst="rect">
            <a:avLst/>
          </a:prstGeom>
        </p:spPr>
        <p:txBody>
          <a:bodyPr anchorCtr="0" anchor="ctr" bIns="91425" lIns="91425" rIns="91425" tIns="91425">
            <a:noAutofit/>
          </a:bodyPr>
          <a:lstStyle/>
          <a:p>
            <a:pPr lvl="0" algn="ctr">
              <a:spcBef>
                <a:spcPts val="0"/>
              </a:spcBef>
              <a:buNone/>
            </a:pPr>
            <a:r>
              <a:rPr lang="en" sz="6000">
                <a:solidFill>
                  <a:srgbClr val="FF0000"/>
                </a:solidFill>
              </a:rPr>
              <a:t>HUMILITY</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x="0" y="0"/>
          <a:ext cx="0" cy="0"/>
          <a:chOff x="0" y="0"/>
          <a:chExt cx="0" cy="0"/>
        </a:xfrm>
      </p:grpSpPr>
      <p:sp>
        <p:nvSpPr>
          <p:cNvPr id="69" name="Shape 69"/>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Review:</a:t>
            </a:r>
          </a:p>
        </p:txBody>
      </p:sp>
      <p:sp>
        <p:nvSpPr>
          <p:cNvPr id="70" name="Shape 70"/>
          <p:cNvSpPr txBox="1"/>
          <p:nvPr>
            <p:ph idx="1" type="body"/>
          </p:nvPr>
        </p:nvSpPr>
        <p:spPr>
          <a:xfrm>
            <a:off x="387900" y="1489824"/>
            <a:ext cx="8368200" cy="3078900"/>
          </a:xfrm>
          <a:prstGeom prst="rect">
            <a:avLst/>
          </a:prstGeom>
        </p:spPr>
        <p:txBody>
          <a:bodyPr anchorCtr="0" anchor="t" bIns="91425" lIns="91425" rIns="91425" tIns="91425">
            <a:noAutofit/>
          </a:bodyPr>
          <a:lstStyle/>
          <a:p>
            <a:pPr lvl="0">
              <a:spcBef>
                <a:spcPts val="0"/>
              </a:spcBef>
              <a:buNone/>
            </a:pPr>
            <a:r>
              <a:rPr lang="en"/>
              <a:t>Our context:</a:t>
            </a:r>
          </a:p>
          <a:p>
            <a:pPr lvl="0">
              <a:spcBef>
                <a:spcPts val="0"/>
              </a:spcBef>
              <a:buNone/>
            </a:pPr>
            <a:r>
              <a:rPr lang="en"/>
              <a:t>Paul is suffering...his circumstances are terrible</a:t>
            </a:r>
          </a:p>
          <a:p>
            <a:pPr lvl="0">
              <a:spcBef>
                <a:spcPts val="0"/>
              </a:spcBef>
              <a:buNone/>
            </a:pPr>
            <a:r>
              <a:rPr lang="en"/>
              <a:t>Phil 1:29-30 “</a:t>
            </a:r>
            <a:r>
              <a:rPr lang="en" sz="1100">
                <a:solidFill>
                  <a:srgbClr val="000000"/>
                </a:solidFill>
                <a:latin typeface="Arial"/>
                <a:ea typeface="Arial"/>
                <a:cs typeface="Arial"/>
                <a:sym typeface="Arial"/>
              </a:rPr>
              <a:t>“</a:t>
            </a:r>
            <a:r>
              <a:rPr lang="en">
                <a:solidFill>
                  <a:srgbClr val="FFFF00"/>
                </a:solidFill>
              </a:rPr>
              <a:t>For unto you it is given in the behalf of Christ, not only to believe on him, but also to suffer for his sake; Having the same conflict which ye saw in me, and now hear to be in me.</a:t>
            </a:r>
            <a:r>
              <a:rPr lang="en"/>
              <a:t>”</a:t>
            </a:r>
          </a:p>
          <a:p>
            <a:pPr lvl="0">
              <a:spcBef>
                <a:spcPts val="0"/>
              </a:spcBef>
              <a:buNone/>
            </a:pPr>
            <a:r>
              <a:rPr lang="en"/>
              <a:t>Paul isn’t suffering for nothing though…</a:t>
            </a:r>
          </a:p>
          <a:p>
            <a:pPr lvl="0">
              <a:spcBef>
                <a:spcPts val="0"/>
              </a:spcBef>
              <a:buNone/>
            </a:pPr>
            <a:r>
              <a:rPr lang="en"/>
              <a:t>Why do we suffer?</a:t>
            </a:r>
          </a:p>
          <a:p>
            <a:pPr lvl="0">
              <a:spcBef>
                <a:spcPts val="0"/>
              </a:spcBef>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x="0" y="0"/>
          <a:ext cx="0" cy="0"/>
          <a:chOff x="0" y="0"/>
          <a:chExt cx="0" cy="0"/>
        </a:xfrm>
      </p:grpSpPr>
      <p:sp>
        <p:nvSpPr>
          <p:cNvPr id="177" name="Shape 177"/>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1 Peter 5:5-6</a:t>
            </a:r>
          </a:p>
        </p:txBody>
      </p:sp>
      <p:sp>
        <p:nvSpPr>
          <p:cNvPr id="178" name="Shape 178"/>
          <p:cNvSpPr txBox="1"/>
          <p:nvPr>
            <p:ph idx="1" type="body"/>
          </p:nvPr>
        </p:nvSpPr>
        <p:spPr>
          <a:xfrm>
            <a:off x="387900" y="1489824"/>
            <a:ext cx="8368200" cy="3078900"/>
          </a:xfrm>
          <a:prstGeom prst="rect">
            <a:avLst/>
          </a:prstGeom>
        </p:spPr>
        <p:txBody>
          <a:bodyPr anchorCtr="0" anchor="t" bIns="91425" lIns="91425" rIns="91425" tIns="91425">
            <a:noAutofit/>
          </a:bodyPr>
          <a:lstStyle/>
          <a:p>
            <a:pPr lvl="0">
              <a:spcBef>
                <a:spcPts val="0"/>
              </a:spcBef>
              <a:buNone/>
            </a:pPr>
            <a:r>
              <a:rPr lang="en">
                <a:solidFill>
                  <a:srgbClr val="FFFF00"/>
                </a:solidFill>
              </a:rPr>
              <a:t>“Likewise, ye younger, submit yourselves unto the elder. </a:t>
            </a:r>
            <a:r>
              <a:rPr b="1" lang="en" u="sng">
                <a:solidFill>
                  <a:srgbClr val="FFFF00"/>
                </a:solidFill>
              </a:rPr>
              <a:t>Yea, all of you be subject one to another, and be clothed with humility</a:t>
            </a:r>
            <a:r>
              <a:rPr lang="en">
                <a:solidFill>
                  <a:srgbClr val="FFFF00"/>
                </a:solidFill>
              </a:rPr>
              <a:t>: for God resisteth the proud, and giveth grace to the humble. </a:t>
            </a:r>
            <a:r>
              <a:rPr b="1" lang="en" u="sng">
                <a:solidFill>
                  <a:srgbClr val="FFFF00"/>
                </a:solidFill>
              </a:rPr>
              <a:t>Humble yourselves therefore under the mighty hand of God</a:t>
            </a:r>
            <a:r>
              <a:rPr lang="en">
                <a:solidFill>
                  <a:srgbClr val="FFFF00"/>
                </a:solidFill>
              </a:rPr>
              <a:t>, that he may exalt you in due time: Casting all your care upon him; for he careth for you.”</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2" name="Shape 182"/>
        <p:cNvGrpSpPr/>
        <p:nvPr/>
      </p:nvGrpSpPr>
      <p:grpSpPr>
        <a:xfrm>
          <a:off x="0" y="0"/>
          <a:ext cx="0" cy="0"/>
          <a:chOff x="0" y="0"/>
          <a:chExt cx="0" cy="0"/>
        </a:xfrm>
      </p:grpSpPr>
      <p:sp>
        <p:nvSpPr>
          <p:cNvPr id="183" name="Shape 183"/>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Practical Def. of Humility</a:t>
            </a:r>
          </a:p>
        </p:txBody>
      </p:sp>
      <p:sp>
        <p:nvSpPr>
          <p:cNvPr id="184" name="Shape 184"/>
          <p:cNvSpPr txBox="1"/>
          <p:nvPr>
            <p:ph idx="1" type="body"/>
          </p:nvPr>
        </p:nvSpPr>
        <p:spPr>
          <a:xfrm>
            <a:off x="387900" y="1489824"/>
            <a:ext cx="8368200" cy="3078900"/>
          </a:xfrm>
          <a:prstGeom prst="rect">
            <a:avLst/>
          </a:prstGeom>
        </p:spPr>
        <p:txBody>
          <a:bodyPr anchorCtr="0" anchor="ctr" bIns="91425" lIns="91425" rIns="91425" tIns="91425">
            <a:noAutofit/>
          </a:bodyPr>
          <a:lstStyle/>
          <a:p>
            <a:pPr lvl="0" algn="ctr">
              <a:spcBef>
                <a:spcPts val="0"/>
              </a:spcBef>
              <a:buNone/>
            </a:pPr>
            <a:r>
              <a:t/>
            </a:r>
            <a:endParaRPr/>
          </a:p>
          <a:p>
            <a:pPr lvl="0" rtl="0" algn="ctr">
              <a:spcBef>
                <a:spcPts val="0"/>
              </a:spcBef>
              <a:buNone/>
            </a:pPr>
            <a:r>
              <a:rPr lang="en"/>
              <a:t>Humility isn’t looking at yourself too highly or looking at too lowly…</a:t>
            </a:r>
          </a:p>
          <a:p>
            <a:pPr lvl="0" rtl="0" algn="ctr">
              <a:spcBef>
                <a:spcPts val="0"/>
              </a:spcBef>
              <a:buNone/>
            </a:pPr>
            <a:r>
              <a:rPr lang="en"/>
              <a:t>It’s  not looking at yourself so much...</a:t>
            </a:r>
          </a:p>
          <a:p>
            <a:pPr lvl="0" rtl="0" algn="ctr">
              <a:spcBef>
                <a:spcPts val="0"/>
              </a:spcBef>
              <a:buNone/>
            </a:pPr>
            <a:r>
              <a:rPr lang="en"/>
              <a:t>And looking at the Lord Jesus.</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x="0" y="0"/>
          <a:ext cx="0" cy="0"/>
          <a:chOff x="0" y="0"/>
          <a:chExt cx="0" cy="0"/>
        </a:xfrm>
      </p:grpSpPr>
      <p:sp>
        <p:nvSpPr>
          <p:cNvPr id="75" name="Shape 75"/>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Suffering for what?</a:t>
            </a:r>
          </a:p>
        </p:txBody>
      </p:sp>
      <p:sp>
        <p:nvSpPr>
          <p:cNvPr id="76" name="Shape 76"/>
          <p:cNvSpPr txBox="1"/>
          <p:nvPr>
            <p:ph idx="1" type="body"/>
          </p:nvPr>
        </p:nvSpPr>
        <p:spPr>
          <a:xfrm>
            <a:off x="387900" y="1489824"/>
            <a:ext cx="8368200" cy="3078900"/>
          </a:xfrm>
          <a:prstGeom prst="rect">
            <a:avLst/>
          </a:prstGeom>
        </p:spPr>
        <p:txBody>
          <a:bodyPr anchorCtr="0" anchor="t" bIns="91425" lIns="91425" rIns="91425" tIns="91425">
            <a:noAutofit/>
          </a:bodyPr>
          <a:lstStyle/>
          <a:p>
            <a:pPr lvl="0">
              <a:spcBef>
                <a:spcPts val="0"/>
              </a:spcBef>
              <a:buNone/>
            </a:pPr>
            <a:r>
              <a:rPr lang="en"/>
              <a:t>Because our suffering pictures Christ; therefore, our suffering glorifies Christ.</a:t>
            </a:r>
          </a:p>
          <a:p>
            <a:pPr lvl="0">
              <a:spcBef>
                <a:spcPts val="0"/>
              </a:spcBef>
              <a:buNone/>
            </a:pPr>
            <a:r>
              <a:rPr lang="en"/>
              <a:t>1 Peter 4:14 “</a:t>
            </a:r>
            <a:r>
              <a:rPr lang="en">
                <a:solidFill>
                  <a:srgbClr val="FFFF00"/>
                </a:solidFill>
              </a:rPr>
              <a:t>Beloved, think it not strange concerning the fiery trial which is to try you, as though some strange thing happened unto you: But rejoice, inasmuch as ye are partakers of Christ's sufferings; that, when his glory shall be revealed, ye may be glad also with exceeding joy. If ye be reproached for the name of Christ, happy are ye; for the spirit of glory and of God resteth upon you: on their part he is evil spoken of, but on your part he is glorified.</a:t>
            </a:r>
            <a:r>
              <a:rPr lang="en"/>
              <a:t>”</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What else?</a:t>
            </a:r>
          </a:p>
        </p:txBody>
      </p:sp>
      <p:sp>
        <p:nvSpPr>
          <p:cNvPr id="82" name="Shape 82"/>
          <p:cNvSpPr txBox="1"/>
          <p:nvPr>
            <p:ph idx="1" type="body"/>
          </p:nvPr>
        </p:nvSpPr>
        <p:spPr>
          <a:xfrm>
            <a:off x="387900" y="1489824"/>
            <a:ext cx="8368200" cy="3078900"/>
          </a:xfrm>
          <a:prstGeom prst="rect">
            <a:avLst/>
          </a:prstGeom>
        </p:spPr>
        <p:txBody>
          <a:bodyPr anchorCtr="0" anchor="t" bIns="91425" lIns="91425" rIns="91425" tIns="91425">
            <a:noAutofit/>
          </a:bodyPr>
          <a:lstStyle/>
          <a:p>
            <a:pPr lvl="0">
              <a:spcBef>
                <a:spcPts val="0"/>
              </a:spcBef>
              <a:buNone/>
            </a:pPr>
            <a:r>
              <a:rPr lang="en"/>
              <a:t>Because God wants to use that to spread grow you and make you faithful….to what end? THE GOSPEL!</a:t>
            </a:r>
          </a:p>
          <a:p>
            <a:pPr lvl="0">
              <a:spcBef>
                <a:spcPts val="0"/>
              </a:spcBef>
              <a:buNone/>
            </a:pPr>
            <a:r>
              <a:rPr lang="en"/>
              <a:t>2 Peter 3:9 “</a:t>
            </a:r>
            <a:r>
              <a:rPr lang="en">
                <a:solidFill>
                  <a:srgbClr val="FFFF00"/>
                </a:solidFill>
              </a:rPr>
              <a:t>The Lord is not slack concerning his promise, as some men count slackness; but is longsuffering to us-ward, not willing that any should perish, but that all should come to repentance.</a:t>
            </a:r>
            <a:r>
              <a:rPr lang="en"/>
              <a:t>”</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 name="Shape 86"/>
        <p:cNvGrpSpPr/>
        <p:nvPr/>
      </p:nvGrpSpPr>
      <p:grpSpPr>
        <a:xfrm>
          <a:off x="0" y="0"/>
          <a:ext cx="0" cy="0"/>
          <a:chOff x="0" y="0"/>
          <a:chExt cx="0" cy="0"/>
        </a:xfrm>
      </p:grpSpPr>
      <p:sp>
        <p:nvSpPr>
          <p:cNvPr id="87" name="Shape 87"/>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Paul asking for some comfort...but challenging the church...</a:t>
            </a:r>
          </a:p>
        </p:txBody>
      </p:sp>
      <p:sp>
        <p:nvSpPr>
          <p:cNvPr id="88" name="Shape 88"/>
          <p:cNvSpPr txBox="1"/>
          <p:nvPr>
            <p:ph idx="1" type="body"/>
          </p:nvPr>
        </p:nvSpPr>
        <p:spPr>
          <a:xfrm>
            <a:off x="387900" y="1489824"/>
            <a:ext cx="8368200" cy="3078900"/>
          </a:xfrm>
          <a:prstGeom prst="rect">
            <a:avLst/>
          </a:prstGeom>
        </p:spPr>
        <p:txBody>
          <a:bodyPr anchorCtr="0" anchor="t" bIns="91425" lIns="91425" rIns="91425" tIns="91425">
            <a:noAutofit/>
          </a:bodyPr>
          <a:lstStyle/>
          <a:p>
            <a:pPr indent="0" lvl="0" marL="0" rtl="0">
              <a:spcBef>
                <a:spcPts val="0"/>
              </a:spcBef>
              <a:buNone/>
            </a:pPr>
            <a:r>
              <a:rPr lang="en">
                <a:solidFill>
                  <a:srgbClr val="FFFF00"/>
                </a:solidFill>
              </a:rPr>
              <a:t>2:1 “If there be therefore any </a:t>
            </a:r>
            <a:r>
              <a:rPr lang="en" u="sng">
                <a:solidFill>
                  <a:srgbClr val="FFFF00"/>
                </a:solidFill>
              </a:rPr>
              <a:t>consolation</a:t>
            </a:r>
            <a:r>
              <a:rPr lang="en">
                <a:solidFill>
                  <a:srgbClr val="FFFF00"/>
                </a:solidFill>
              </a:rPr>
              <a:t> in Christ, if any comfort of love, if any fellowship of the Spirit, if any bowels and mercies, ”</a:t>
            </a:r>
          </a:p>
          <a:p>
            <a:pPr indent="0" lvl="0" marL="457200">
              <a:spcBef>
                <a:spcPts val="0"/>
              </a:spcBef>
              <a:buNone/>
            </a:pPr>
            <a:r>
              <a:rPr lang="en">
                <a:solidFill>
                  <a:srgbClr val="FFFFFF"/>
                </a:solidFill>
              </a:rPr>
              <a:t>What is consolation though?....</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2" name="Shape 92"/>
        <p:cNvGrpSpPr/>
        <p:nvPr/>
      </p:nvGrpSpPr>
      <p:grpSpPr>
        <a:xfrm>
          <a:off x="0" y="0"/>
          <a:ext cx="0" cy="0"/>
          <a:chOff x="0" y="0"/>
          <a:chExt cx="0" cy="0"/>
        </a:xfrm>
      </p:grpSpPr>
      <p:sp>
        <p:nvSpPr>
          <p:cNvPr id="93" name="Shape 93"/>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What is consolation?</a:t>
            </a:r>
          </a:p>
        </p:txBody>
      </p:sp>
      <p:sp>
        <p:nvSpPr>
          <p:cNvPr id="94" name="Shape 94"/>
          <p:cNvSpPr txBox="1"/>
          <p:nvPr>
            <p:ph idx="1" type="body"/>
          </p:nvPr>
        </p:nvSpPr>
        <p:spPr>
          <a:xfrm>
            <a:off x="387900" y="1489824"/>
            <a:ext cx="8368200" cy="3078900"/>
          </a:xfrm>
          <a:prstGeom prst="rect">
            <a:avLst/>
          </a:prstGeom>
        </p:spPr>
        <p:txBody>
          <a:bodyPr anchorCtr="0" anchor="t" bIns="91425" lIns="91425" rIns="91425" tIns="91425">
            <a:noAutofit/>
          </a:bodyPr>
          <a:lstStyle/>
          <a:p>
            <a:pPr lvl="0">
              <a:spcBef>
                <a:spcPts val="0"/>
              </a:spcBef>
              <a:buNone/>
            </a:pPr>
            <a:r>
              <a:rPr lang="en"/>
              <a:t>Watch the Bible define itself…</a:t>
            </a:r>
          </a:p>
          <a:p>
            <a:pPr indent="-228600" lvl="0" marL="457200" rtl="0">
              <a:spcBef>
                <a:spcPts val="0"/>
              </a:spcBef>
            </a:pPr>
            <a:r>
              <a:rPr lang="en"/>
              <a:t>Any comfort of love</a:t>
            </a:r>
          </a:p>
          <a:p>
            <a:pPr indent="-228600" lvl="0" marL="457200" rtl="0">
              <a:spcBef>
                <a:spcPts val="0"/>
              </a:spcBef>
            </a:pPr>
            <a:r>
              <a:rPr lang="en"/>
              <a:t>Any fellowship of the Spirit</a:t>
            </a:r>
          </a:p>
          <a:p>
            <a:pPr indent="-228600" lvl="0" marL="457200">
              <a:spcBef>
                <a:spcPts val="0"/>
              </a:spcBef>
            </a:pPr>
            <a:r>
              <a:rPr lang="en"/>
              <a:t>Any bowels and mercies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x="0" y="0"/>
          <a:ext cx="0" cy="0"/>
          <a:chOff x="0" y="0"/>
          <a:chExt cx="0" cy="0"/>
        </a:xfrm>
      </p:grpSpPr>
      <p:sp>
        <p:nvSpPr>
          <p:cNvPr id="99" name="Shape 99"/>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Our Turn</a:t>
            </a:r>
          </a:p>
        </p:txBody>
      </p:sp>
      <p:sp>
        <p:nvSpPr>
          <p:cNvPr id="100" name="Shape 100"/>
          <p:cNvSpPr txBox="1"/>
          <p:nvPr>
            <p:ph idx="1" type="body"/>
          </p:nvPr>
        </p:nvSpPr>
        <p:spPr>
          <a:xfrm>
            <a:off x="387900" y="1489824"/>
            <a:ext cx="8368200" cy="3078900"/>
          </a:xfrm>
          <a:prstGeom prst="rect">
            <a:avLst/>
          </a:prstGeom>
        </p:spPr>
        <p:txBody>
          <a:bodyPr anchorCtr="0" anchor="t" bIns="91425" lIns="91425" rIns="91425" tIns="91425">
            <a:noAutofit/>
          </a:bodyPr>
          <a:lstStyle/>
          <a:p>
            <a:pPr indent="0" lvl="0" marL="0">
              <a:spcBef>
                <a:spcPts val="0"/>
              </a:spcBef>
              <a:buNone/>
            </a:pPr>
            <a:r>
              <a:rPr lang="en">
                <a:solidFill>
                  <a:srgbClr val="FFFF00"/>
                </a:solidFill>
              </a:rPr>
              <a:t>Psalm 119:9 “BETH. Wherewithal shall a young man cleanse his way? by taking heed thereto according to thy word.”</a:t>
            </a:r>
          </a:p>
          <a:p>
            <a:pPr lvl="0">
              <a:spcBef>
                <a:spcPts val="0"/>
              </a:spcBef>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x="0" y="0"/>
          <a:ext cx="0" cy="0"/>
          <a:chOff x="0" y="0"/>
          <a:chExt cx="0" cy="0"/>
        </a:xfrm>
      </p:grpSpPr>
      <p:sp>
        <p:nvSpPr>
          <p:cNvPr id="105" name="Shape 105"/>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Do we have comfort of love?</a:t>
            </a:r>
          </a:p>
        </p:txBody>
      </p:sp>
      <p:sp>
        <p:nvSpPr>
          <p:cNvPr id="106" name="Shape 106"/>
          <p:cNvSpPr txBox="1"/>
          <p:nvPr>
            <p:ph idx="1" type="body"/>
          </p:nvPr>
        </p:nvSpPr>
        <p:spPr>
          <a:xfrm>
            <a:off x="387900" y="1489824"/>
            <a:ext cx="8368200" cy="3078900"/>
          </a:xfrm>
          <a:prstGeom prst="rect">
            <a:avLst/>
          </a:prstGeom>
        </p:spPr>
        <p:txBody>
          <a:bodyPr anchorCtr="0" anchor="t" bIns="91425" lIns="91425" rIns="91425" tIns="91425">
            <a:noAutofit/>
          </a:bodyPr>
          <a:lstStyle/>
          <a:p>
            <a:pPr indent="0" lvl="0" marL="0">
              <a:spcBef>
                <a:spcPts val="0"/>
              </a:spcBef>
              <a:buNone/>
            </a:pPr>
            <a:r>
              <a:rPr lang="en"/>
              <a:t>Are we pursuing our own comfort and pleasure?</a:t>
            </a:r>
          </a:p>
          <a:p>
            <a:pPr indent="0" lvl="0" marL="1371600">
              <a:spcBef>
                <a:spcPts val="0"/>
              </a:spcBef>
              <a:buNone/>
            </a:pPr>
            <a:r>
              <a:rPr lang="en"/>
              <a:t>Or are we pursuing opportunities to comfort one another?</a:t>
            </a:r>
          </a:p>
          <a:p>
            <a:pPr indent="0" lvl="0" marL="1828800">
              <a:spcBef>
                <a:spcPts val="0"/>
              </a:spcBef>
              <a:buNone/>
            </a:pPr>
            <a:r>
              <a:rPr lang="en">
                <a:solidFill>
                  <a:srgbClr val="FFFF00"/>
                </a:solidFill>
              </a:rPr>
              <a:t>2 Corinthians 1:3-4 “Blessed be God, even the Father of our Lord Jesus Christ, the Father of mercies, and the God of all comfort; Who comforteth us in all our tribulation, </a:t>
            </a:r>
            <a:r>
              <a:rPr b="1" lang="en">
                <a:solidFill>
                  <a:srgbClr val="FFFF00"/>
                </a:solidFill>
              </a:rPr>
              <a:t>that we may be able to comfort them which are in any trouble, by the comfort wherewith we ourselves are comforted of God.</a:t>
            </a:r>
            <a:r>
              <a:rPr lang="en">
                <a:solidFill>
                  <a:srgbClr val="FFFF00"/>
                </a:solidFill>
              </a:rPr>
              <a:t>”</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0" name="Shape 110"/>
        <p:cNvGrpSpPr/>
        <p:nvPr/>
      </p:nvGrpSpPr>
      <p:grpSpPr>
        <a:xfrm>
          <a:off x="0" y="0"/>
          <a:ext cx="0" cy="0"/>
          <a:chOff x="0" y="0"/>
          <a:chExt cx="0" cy="0"/>
        </a:xfrm>
      </p:grpSpPr>
      <p:sp>
        <p:nvSpPr>
          <p:cNvPr id="111" name="Shape 111"/>
          <p:cNvSpPr txBox="1"/>
          <p:nvPr>
            <p:ph type="title"/>
          </p:nvPr>
        </p:nvSpPr>
        <p:spPr>
          <a:xfrm>
            <a:off x="387900" y="458025"/>
            <a:ext cx="8368200" cy="686100"/>
          </a:xfrm>
          <a:prstGeom prst="rect">
            <a:avLst/>
          </a:prstGeom>
        </p:spPr>
        <p:txBody>
          <a:bodyPr anchorCtr="0" anchor="b" bIns="91425" lIns="91425" rIns="91425" tIns="91425">
            <a:noAutofit/>
          </a:bodyPr>
          <a:lstStyle/>
          <a:p>
            <a:pPr lvl="0">
              <a:spcBef>
                <a:spcPts val="0"/>
              </a:spcBef>
              <a:buNone/>
            </a:pPr>
            <a:r>
              <a:rPr lang="en"/>
              <a:t>Do we have fellowship of the Spirit?</a:t>
            </a:r>
          </a:p>
        </p:txBody>
      </p:sp>
      <p:sp>
        <p:nvSpPr>
          <p:cNvPr id="112" name="Shape 112"/>
          <p:cNvSpPr txBox="1"/>
          <p:nvPr>
            <p:ph idx="1" type="body"/>
          </p:nvPr>
        </p:nvSpPr>
        <p:spPr>
          <a:xfrm>
            <a:off x="387900" y="1489824"/>
            <a:ext cx="8368200" cy="3078900"/>
          </a:xfrm>
          <a:prstGeom prst="rect">
            <a:avLst/>
          </a:prstGeom>
        </p:spPr>
        <p:txBody>
          <a:bodyPr anchorCtr="0" anchor="t" bIns="91425" lIns="91425" rIns="91425" tIns="91425">
            <a:noAutofit/>
          </a:bodyPr>
          <a:lstStyle/>
          <a:p>
            <a:pPr indent="0" lvl="0" marL="0" rtl="0">
              <a:spcBef>
                <a:spcPts val="0"/>
              </a:spcBef>
              <a:buNone/>
            </a:pPr>
            <a:r>
              <a:rPr lang="en"/>
              <a:t>Are our hearts and lives knit to non-believers?</a:t>
            </a:r>
          </a:p>
          <a:p>
            <a:pPr indent="0" lvl="0" marL="1371600">
              <a:spcBef>
                <a:spcPts val="0"/>
              </a:spcBef>
              <a:buNone/>
            </a:pPr>
            <a:r>
              <a:rPr lang="en"/>
              <a:t>Or are our hearts knit to one another’s?</a:t>
            </a:r>
          </a:p>
          <a:p>
            <a:pPr indent="0" lvl="0" marL="1828800">
              <a:spcBef>
                <a:spcPts val="0"/>
              </a:spcBef>
              <a:buNone/>
            </a:pPr>
            <a:r>
              <a:rPr lang="en">
                <a:solidFill>
                  <a:srgbClr val="FFFF00"/>
                </a:solidFill>
              </a:rPr>
              <a:t>1 Peter 1:22-23 “Seeing ye have purified your souls in obeying the truth through the Spirit unto unfeigned love of the brethren,</a:t>
            </a:r>
            <a:r>
              <a:rPr b="1" lang="en">
                <a:solidFill>
                  <a:srgbClr val="FFFF00"/>
                </a:solidFill>
              </a:rPr>
              <a:t> see that ye love one another with a pure heart fervently</a:t>
            </a:r>
            <a:r>
              <a:rPr lang="en">
                <a:solidFill>
                  <a:srgbClr val="FFFF00"/>
                </a:solidFill>
              </a:rPr>
              <a:t>: Being </a:t>
            </a:r>
            <a:r>
              <a:rPr b="1" lang="en">
                <a:solidFill>
                  <a:srgbClr val="FFFF00"/>
                </a:solidFill>
              </a:rPr>
              <a:t>born again, not of corruptible seed, but of incorruptible, by the word of God</a:t>
            </a:r>
            <a:r>
              <a:rPr lang="en">
                <a:solidFill>
                  <a:srgbClr val="FFFF00"/>
                </a:solidFill>
              </a:rPr>
              <a:t>, which liveth and abideth for ever.”</a:t>
            </a: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