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487644ea33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487644ea33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498f3009e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498f3009e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498f3009e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498f3009e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498f3009e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498f3009e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498f3009e1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498f3009e1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498f3009e1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498f3009e1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498f3009e1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498f3009e1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0" y="1193450"/>
            <a:ext cx="56910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T</a:t>
            </a:r>
            <a:r>
              <a:rPr lang="en" sz="2400"/>
              <a:t>he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Weapons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of our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Warfare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0" y="3283000"/>
            <a:ext cx="56910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2 Corinthians 10:3-6</a:t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26200" y="886850"/>
            <a:ext cx="3495350" cy="3495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Key Point 1</a:t>
            </a:r>
            <a:endParaRPr b="1"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2400">
                <a:solidFill>
                  <a:srgbClr val="FFFFFF"/>
                </a:solidFill>
              </a:rPr>
              <a:t>Allowing the enemy to keep strongholds in your life will hinder your growth AND hinder the ministry you are a part of.</a:t>
            </a:r>
            <a:endParaRPr b="1" sz="2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Key Point 2</a:t>
            </a:r>
            <a:endParaRPr b="1"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2400">
                <a:solidFill>
                  <a:srgbClr val="FFFFFF"/>
                </a:solidFill>
              </a:rPr>
              <a:t>If you are going to tear down strongholds in your life, you’re going to need a Bible and a prayer journal.</a:t>
            </a:r>
            <a:endParaRPr b="1" sz="2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Key Point 3</a:t>
            </a:r>
            <a:endParaRPr b="1"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2400">
                <a:solidFill>
                  <a:srgbClr val="FFFFFF"/>
                </a:solidFill>
              </a:rPr>
              <a:t>Anything higher than Jesus Christ in our hearts must be cast down.</a:t>
            </a:r>
            <a:endParaRPr b="1" sz="2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Key Point 4</a:t>
            </a:r>
            <a:endParaRPr b="1"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2400">
                <a:solidFill>
                  <a:srgbClr val="FFFFFF"/>
                </a:solidFill>
              </a:rPr>
              <a:t>Any thought that goes against what God has said must be brought into captivity to the obedience of what He has said.</a:t>
            </a:r>
            <a:endParaRPr b="1" sz="2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Key Point 5</a:t>
            </a:r>
            <a:endParaRPr b="1"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2400">
                <a:solidFill>
                  <a:srgbClr val="FFFFFF"/>
                </a:solidFill>
              </a:rPr>
              <a:t>We can only deal with the thoughts of our minds after we’ve first dealt with with the imaginations of our hearts.</a:t>
            </a:r>
            <a:endParaRPr b="1" sz="2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Key Point 6</a:t>
            </a:r>
            <a:endParaRPr b="1"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2400">
                <a:solidFill>
                  <a:srgbClr val="FFFFFF"/>
                </a:solidFill>
              </a:rPr>
              <a:t>You are not a factor in the </a:t>
            </a:r>
            <a:r>
              <a:rPr b="1" i="1" lang="en" sz="2400">
                <a:solidFill>
                  <a:srgbClr val="FFFFFF"/>
                </a:solidFill>
              </a:rPr>
              <a:t>sufficiency </a:t>
            </a:r>
            <a:r>
              <a:rPr b="1" lang="en" sz="2400">
                <a:solidFill>
                  <a:srgbClr val="FFFFFF"/>
                </a:solidFill>
              </a:rPr>
              <a:t>of your weapons, but your belief </a:t>
            </a:r>
            <a:r>
              <a:rPr b="1" i="1" lang="en" sz="2400">
                <a:solidFill>
                  <a:srgbClr val="FFFFFF"/>
                </a:solidFill>
              </a:rPr>
              <a:t>is</a:t>
            </a:r>
            <a:r>
              <a:rPr b="1" lang="en" sz="2400">
                <a:solidFill>
                  <a:srgbClr val="FFFFFF"/>
                </a:solidFill>
              </a:rPr>
              <a:t> a factor in their </a:t>
            </a:r>
            <a:r>
              <a:rPr b="1" i="1" lang="en" sz="2400">
                <a:solidFill>
                  <a:srgbClr val="FFFFFF"/>
                </a:solidFill>
              </a:rPr>
              <a:t>efficiency</a:t>
            </a:r>
            <a:r>
              <a:rPr b="1" lang="en" sz="2400">
                <a:solidFill>
                  <a:srgbClr val="FFFFFF"/>
                </a:solidFill>
              </a:rPr>
              <a:t>.</a:t>
            </a:r>
            <a:endParaRPr b="1" sz="2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Key Point 7</a:t>
            </a:r>
            <a:endParaRPr b="1"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2400">
                <a:solidFill>
                  <a:srgbClr val="FFFFFF"/>
                </a:solidFill>
              </a:rPr>
              <a:t>Taking strongholds in Jesus’ name brings great glory to God.</a:t>
            </a:r>
            <a:endParaRPr b="1" sz="2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