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wholeTbl>
    <a:band2H>
      <a:tcTxStyle b="def" i="def"/>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Col>
    <a:lastRow>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254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lastRow>
    <a:firstRow>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Row>
  </a:tblStyle>
  <a:tblStyle styleId="{C7B018BB-80A7-4F77-B60F-C8B233D01FF8}" styleName="">
    <a:tblBg/>
    <a:wholeTbl>
      <a:tcTxStyle b="on" i="off">
        <a:fontRef idx="minor">
          <a:srgbClr val="7B867F">
            <a:alpha val="92000"/>
          </a:srgbClr>
        </a:fontRef>
        <a:srgbClr val="7B867F">
          <a:alpha val="92000"/>
        </a:srgbClr>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wholeTbl>
    <a:band2H>
      <a:tcTxStyle b="def" i="def"/>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firstCol>
    <a:la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lastRow>
    <a:fir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firstRow>
  </a:tblStyle>
  <a:tblStyle styleId="{EEE7283C-3CF3-47DC-8721-378D4A62B228}" styleName="">
    <a:tblBg/>
    <a:wholeTbl>
      <a:tcTxStyle b="off" i="off">
        <a:fontRef idx="minor">
          <a:srgbClr val="546056"/>
        </a:fontRef>
        <a:srgbClr val="546056"/>
      </a:tcTxStyle>
      <a:tcStyle>
        <a:tcBdr>
          <a:left>
            <a:ln w="12700" cap="flat">
              <a:solidFill>
                <a:srgbClr val="B59660"/>
              </a:solidFill>
              <a:prstDash val="solid"/>
              <a:miter lim="400000"/>
            </a:ln>
          </a:left>
          <a:right>
            <a:ln w="12700" cap="flat">
              <a:solidFill>
                <a:srgbClr val="B59660"/>
              </a:solidFill>
              <a:prstDash val="solid"/>
              <a:miter lim="400000"/>
            </a:ln>
          </a:right>
          <a:top>
            <a:ln w="12700" cap="flat">
              <a:solidFill>
                <a:srgbClr val="B59660"/>
              </a:solidFill>
              <a:prstDash val="solid"/>
              <a:miter lim="400000"/>
            </a:ln>
          </a:top>
          <a:bottom>
            <a:ln w="12700" cap="flat">
              <a:solidFill>
                <a:srgbClr val="B59660"/>
              </a:solidFill>
              <a:prstDash val="solid"/>
              <a:miter lim="400000"/>
            </a:ln>
          </a:bottom>
          <a:insideH>
            <a:ln w="12700" cap="flat">
              <a:solidFill>
                <a:srgbClr val="B59660"/>
              </a:solidFill>
              <a:prstDash val="solid"/>
              <a:miter lim="400000"/>
            </a:ln>
          </a:insideH>
          <a:insideV>
            <a:ln w="12700" cap="flat">
              <a:solidFill>
                <a:srgbClr val="B59660"/>
              </a:solidFill>
              <a:prstDash val="solid"/>
              <a:miter lim="400000"/>
            </a:ln>
          </a:insideV>
        </a:tcBdr>
        <a:fill>
          <a:noFill/>
        </a:fill>
      </a:tcStyle>
    </a:wholeTbl>
    <a:band2H>
      <a:tcTxStyle b="def" i="def"/>
      <a:tcStyle>
        <a:tcBdr/>
        <a:fill>
          <a:solidFill>
            <a:srgbClr val="BFC0B3">
              <a:alpha val="30000"/>
            </a:srgbClr>
          </a:solidFill>
        </a:fill>
      </a:tcStyle>
    </a:band2H>
    <a:firstCol>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546056"/>
        </a:fontRef>
        <a:srgbClr val="546056"/>
      </a:tcTxStyle>
      <a:tcStyle>
        <a:tcBdr>
          <a:left>
            <a:ln w="12700" cap="flat">
              <a:noFill/>
              <a:miter lim="400000"/>
            </a:ln>
          </a:left>
          <a:right>
            <a:ln w="12700" cap="flat">
              <a:noFill/>
              <a:miter lim="400000"/>
            </a:ln>
          </a:right>
          <a:top>
            <a:ln w="25400" cap="flat">
              <a:solidFill>
                <a:srgbClr val="B5966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F821DB8-F4EB-4A41-A1BA-3FCAFE7338EE}" styleName="">
    <a:tblBg/>
    <a:wholeTbl>
      <a:tcTxStyle b="on" i="off">
        <a:fontRef idx="minor">
          <a:srgbClr val="7B867F">
            <a:alpha val="92000"/>
          </a:srgbClr>
        </a:fontRef>
        <a:srgbClr val="7B867F">
          <a:alpha val="92000"/>
        </a:srgbClr>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noFill/>
        </a:fill>
      </a:tcStyle>
    </a:wholeTbl>
    <a:band2H>
      <a:tcTxStyle b="def" i="def"/>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070707">
                  <a:alpha val="50000"/>
                </a:srgbClr>
              </a:solidFill>
              <a:prstDash val="solid"/>
              <a:miter lim="400000"/>
            </a:ln>
          </a:left>
          <a:right>
            <a:ln w="25400" cap="flat">
              <a:solidFill>
                <a:srgbClr val="070707">
                  <a:alpha val="5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70707">
                  <a:alpha val="50000"/>
                </a:srgbClr>
              </a:solidFill>
              <a:prstDash val="solid"/>
              <a:miter lim="400000"/>
            </a:ln>
          </a:insideV>
        </a:tcBdr>
        <a:fill>
          <a:solidFill>
            <a:srgbClr val="8F8E8A">
              <a:alpha val="80000"/>
            </a:srgbClr>
          </a:solidFill>
        </a:fill>
      </a:tcStyle>
    </a:firstCol>
    <a:lastRow>
      <a:tcTxStyle b="on" i="off">
        <a:fontRef idx="minor">
          <a:srgbClr val="F5F5EA"/>
        </a:fontRef>
        <a:srgbClr val="F5F5EA"/>
      </a:tcTxStyle>
      <a:tcStyle>
        <a:tcBdr>
          <a:left>
            <a:ln w="12700" cap="flat">
              <a:noFill/>
              <a:miter lim="400000"/>
            </a:ln>
          </a:left>
          <a:right>
            <a:ln w="12700" cap="flat">
              <a:noFill/>
              <a:miter lim="400000"/>
            </a:ln>
          </a:right>
          <a:top>
            <a:ln w="254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chemeClr val="accent2">
              <a:alpha val="90000"/>
            </a:schemeClr>
          </a:solid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254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chemeClr val="accent2">
              <a:alpha val="90000"/>
            </a:schemeClr>
          </a:solidFill>
        </a:fill>
      </a:tcStyle>
    </a:firstRow>
  </a:tblStyle>
  <a:tblStyle styleId="{33BA23B1-9221-436E-865A-0063620EA4FD}" styleName="">
    <a:tblBg/>
    <a:wholeTbl>
      <a:tcTxStyle b="off"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solidFill>
                <a:srgbClr val="474E49">
                  <a:alpha val="92000"/>
                </a:srgbClr>
              </a:solidFill>
              <a:prstDash val="solid"/>
              <a:miter lim="400000"/>
            </a:ln>
          </a:insideH>
          <a:insideV>
            <a:ln w="12700" cap="flat">
              <a:solidFill>
                <a:srgbClr val="474E49">
                  <a:alpha val="92000"/>
                </a:srgbClr>
              </a:solidFill>
              <a:prstDash val="solid"/>
              <a:miter lim="400000"/>
            </a:ln>
          </a:insideV>
        </a:tcBdr>
        <a:fill>
          <a:noFill/>
        </a:fill>
      </a:tcStyle>
    </a:wholeTbl>
    <a:band2H>
      <a:tcTxStyle b="def" i="def"/>
      <a:tcStyle>
        <a:tcBdr/>
        <a:fill>
          <a:solidFill>
            <a:srgbClr val="BFC0B3">
              <a:alpha val="30000"/>
            </a:srgbClr>
          </a:solidFill>
        </a:fill>
      </a:tcStyle>
    </a:band2H>
    <a:firstCol>
      <a:tcTxStyle b="on"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C6E72">
              <a:alpha val="11000"/>
            </a:srgbClr>
          </a:solid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solidFill>
            <a:srgbClr val="6C6E72">
              <a:alpha val="80000"/>
            </a:srgbClr>
          </a:solidFill>
        </a:fill>
      </a:tcStyle>
    </a:firstRow>
  </a:tblStyle>
  <a:tblStyle styleId="{2708684C-4D16-4618-839F-0558EEFCDFE6}" styleName="">
    <a:tblBg/>
    <a:wholeTbl>
      <a:tcTxStyle b="off" i="off">
        <a:fontRef idx="minor">
          <a:srgbClr val="546056"/>
        </a:fontRef>
        <a:srgbClr val="546056"/>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BFC0B3">
              <a:alpha val="30000"/>
            </a:srgbClr>
          </a:solidFill>
        </a:fill>
      </a:tcStyle>
    </a:band2H>
    <a:firstCol>
      <a:tcTxStyle b="on" i="off">
        <a:fontRef idx="minor">
          <a:srgbClr val="546056"/>
        </a:fontRef>
        <a:srgbClr val="546056"/>
      </a:tcTxStyle>
      <a:tcStyle>
        <a:tcBdr>
          <a:left>
            <a:ln w="12700" cap="flat">
              <a:noFill/>
              <a:miter lim="400000"/>
            </a:ln>
          </a:left>
          <a:right>
            <a:ln w="12700" cap="flat">
              <a:solidFill>
                <a:srgbClr val="000000"/>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00000"/>
              </a:solidFill>
              <a:custDash>
                <a:ds d="200000" sp="200000"/>
              </a:custDash>
              <a:miter lim="400000"/>
            </a:ln>
          </a:insideV>
        </a:tcBdr>
        <a:fill>
          <a:no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noFill/>
              <a:miter lim="400000"/>
            </a:ln>
          </a:insideV>
        </a:tcBdr>
        <a:fill>
          <a:noFill/>
        </a:fill>
      </a:tcStyle>
    </a:lastRow>
    <a:firstRow>
      <a:tcTxStyle b="on" i="off">
        <a:fontRef idx="minor">
          <a:srgbClr val="546056"/>
        </a:fontRef>
        <a:srgbClr val="546056"/>
      </a:tcTxStyle>
      <a:tcStyle>
        <a:tcBdr>
          <a:left>
            <a:ln w="12700" cap="flat">
              <a:noFill/>
              <a:miter lim="400000"/>
            </a:ln>
          </a:left>
          <a:right>
            <a:ln w="12700" cap="flat">
              <a:noFill/>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p:nvPr>
            <p:ph type="sldImg"/>
          </p:nvPr>
        </p:nvSpPr>
        <p:spPr>
          <a:xfrm>
            <a:off x="1143000" y="685800"/>
            <a:ext cx="4572000" cy="3429000"/>
          </a:xfrm>
          <a:prstGeom prst="rect">
            <a:avLst/>
          </a:prstGeom>
        </p:spPr>
        <p:txBody>
          <a:bodyPr/>
          <a:lstStyle/>
          <a:p>
            <a:pPr/>
          </a:p>
        </p:txBody>
      </p:sp>
      <p:sp>
        <p:nvSpPr>
          <p:cNvPr id="129" name="Shape 12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Shape 11"/>
          <p:cNvSpPr/>
          <p:nvPr>
            <p:ph type="title"/>
          </p:nvPr>
        </p:nvSpPr>
        <p:spPr>
          <a:xfrm>
            <a:off x="647700" y="2095500"/>
            <a:ext cx="11709400" cy="2908300"/>
          </a:xfrm>
          <a:prstGeom prst="rect">
            <a:avLst/>
          </a:prstGeom>
        </p:spPr>
        <p:txBody>
          <a:bodyPr anchor="b"/>
          <a:lstStyle>
            <a:lvl1pPr algn="ctr">
              <a:defRPr>
                <a:solidFill>
                  <a:srgbClr val="546056"/>
                </a:solidFill>
              </a:defRPr>
            </a:lvl1pPr>
          </a:lstStyle>
          <a:p>
            <a:pPr/>
            <a:r>
              <a:t>Title Text</a:t>
            </a:r>
          </a:p>
        </p:txBody>
      </p:sp>
      <p:sp>
        <p:nvSpPr>
          <p:cNvPr id="12" name="Shape 12"/>
          <p:cNvSpPr/>
          <p:nvPr>
            <p:ph type="body" sz="quarter" idx="1"/>
          </p:nvPr>
        </p:nvSpPr>
        <p:spPr>
          <a:xfrm>
            <a:off x="647700" y="5207000"/>
            <a:ext cx="11709400" cy="1397000"/>
          </a:xfrm>
          <a:prstGeom prst="rect">
            <a:avLst/>
          </a:prstGeom>
        </p:spPr>
        <p:txBody>
          <a:bodyPr anchor="t"/>
          <a:lstStyle>
            <a:lvl1pPr marL="0" indent="0" algn="ctr">
              <a:lnSpc>
                <a:spcPct val="110000"/>
              </a:lnSpc>
              <a:spcBef>
                <a:spcPts val="0"/>
              </a:spcBef>
              <a:buSzTx/>
              <a:buNone/>
              <a:defRPr i="1" sz="3200">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i="1" sz="3200">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i="1" sz="3200">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i="1" sz="3200">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i="1" sz="3200">
                <a:solidFill>
                  <a:srgbClr val="717D75"/>
                </a:solidFill>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5" name="Shape 95"/>
          <p:cNvSpPr/>
          <p:nvPr>
            <p:ph type="pic" sz="quarter" idx="13"/>
          </p:nvPr>
        </p:nvSpPr>
        <p:spPr>
          <a:xfrm>
            <a:off x="6540500" y="4902200"/>
            <a:ext cx="5854700" cy="4241800"/>
          </a:xfrm>
          <a:prstGeom prst="rect">
            <a:avLst/>
          </a:prstGeom>
          <a:ln w="9525">
            <a:round/>
          </a:ln>
        </p:spPr>
        <p:txBody>
          <a:bodyPr lIns="91439" tIns="45719" rIns="91439" bIns="45719" anchor="t">
            <a:noAutofit/>
          </a:bodyPr>
          <a:lstStyle/>
          <a:p>
            <a:pPr/>
          </a:p>
        </p:txBody>
      </p:sp>
      <p:sp>
        <p:nvSpPr>
          <p:cNvPr id="96" name="Shape 96"/>
          <p:cNvSpPr/>
          <p:nvPr>
            <p:ph type="pic" sz="quarter" idx="14"/>
          </p:nvPr>
        </p:nvSpPr>
        <p:spPr>
          <a:xfrm>
            <a:off x="6540500" y="641350"/>
            <a:ext cx="5854700" cy="4241800"/>
          </a:xfrm>
          <a:prstGeom prst="rect">
            <a:avLst/>
          </a:prstGeom>
          <a:ln w="9525">
            <a:round/>
          </a:ln>
        </p:spPr>
        <p:txBody>
          <a:bodyPr lIns="91439" tIns="45719" rIns="91439" bIns="45719" anchor="t">
            <a:noAutofit/>
          </a:bodyPr>
          <a:lstStyle/>
          <a:p>
            <a:pPr/>
          </a:p>
        </p:txBody>
      </p:sp>
      <p:sp>
        <p:nvSpPr>
          <p:cNvPr id="97" name="Shape 97"/>
          <p:cNvSpPr/>
          <p:nvPr>
            <p:ph type="pic" sz="half" idx="15"/>
          </p:nvPr>
        </p:nvSpPr>
        <p:spPr>
          <a:xfrm>
            <a:off x="622300" y="622300"/>
            <a:ext cx="5892800" cy="8521700"/>
          </a:xfrm>
          <a:prstGeom prst="rect">
            <a:avLst/>
          </a:prstGeom>
          <a:ln w="9525">
            <a:round/>
          </a:ln>
        </p:spPr>
        <p:txBody>
          <a:bodyPr lIns="91439" tIns="45719" rIns="91439" bIns="45719" anchor="t">
            <a:noAutofit/>
          </a:bodyPr>
          <a:lstStyle/>
          <a:p>
            <a:pPr/>
          </a:p>
        </p:txBody>
      </p:sp>
      <p:sp>
        <p:nvSpPr>
          <p:cNvPr id="98" name="Shape 9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5" name="Shape 105"/>
          <p:cNvSpPr/>
          <p:nvPr>
            <p:ph type="body" sz="quarter" idx="13"/>
          </p:nvPr>
        </p:nvSpPr>
        <p:spPr>
          <a:xfrm>
            <a:off x="2044700" y="6642100"/>
            <a:ext cx="8902700" cy="635000"/>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106" name="Shape 106"/>
          <p:cNvSpPr/>
          <p:nvPr>
            <p:ph type="body" sz="quarter" idx="14"/>
          </p:nvPr>
        </p:nvSpPr>
        <p:spPr>
          <a:xfrm>
            <a:off x="2044700" y="4203700"/>
            <a:ext cx="8902700" cy="812800"/>
          </a:xfrm>
          <a:prstGeom prst="rect">
            <a:avLst/>
          </a:prstGeom>
        </p:spPr>
        <p:txBody>
          <a:bodyPr>
            <a:spAutoFit/>
          </a:bodyPr>
          <a:lstStyle>
            <a:lvl1pPr marL="0" indent="0" algn="ctr">
              <a:spcBef>
                <a:spcPts val="2400"/>
              </a:spcBef>
              <a:buSzTx/>
              <a:buNone/>
            </a:lvl1pPr>
          </a:lstStyle>
          <a:p>
            <a:pPr/>
            <a:r>
              <a:t>“Type a quote here” </a:t>
            </a:r>
          </a:p>
        </p:txBody>
      </p:sp>
      <p:sp>
        <p:nvSpPr>
          <p:cNvPr id="107" name="Shape 10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4" name="Shape 114"/>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15" name="Shape 11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2" name="Shape 1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3 Up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Shape 20"/>
          <p:cNvSpPr/>
          <p:nvPr>
            <p:ph type="pic" sz="quarter" idx="13"/>
          </p:nvPr>
        </p:nvSpPr>
        <p:spPr>
          <a:xfrm>
            <a:off x="4457700" y="355600"/>
            <a:ext cx="4089400" cy="6045200"/>
          </a:xfrm>
          <a:prstGeom prst="rect">
            <a:avLst/>
          </a:prstGeom>
          <a:ln w="9525">
            <a:round/>
          </a:ln>
        </p:spPr>
        <p:txBody>
          <a:bodyPr lIns="91439" tIns="45719" rIns="91439" bIns="45719" anchor="t">
            <a:noAutofit/>
          </a:bodyPr>
          <a:lstStyle/>
          <a:p>
            <a:pPr/>
          </a:p>
        </p:txBody>
      </p:sp>
      <p:sp>
        <p:nvSpPr>
          <p:cNvPr id="21" name="Shape 21"/>
          <p:cNvSpPr/>
          <p:nvPr>
            <p:ph type="pic" sz="quarter" idx="14"/>
          </p:nvPr>
        </p:nvSpPr>
        <p:spPr>
          <a:xfrm>
            <a:off x="8559800" y="355600"/>
            <a:ext cx="4089400" cy="6045200"/>
          </a:xfrm>
          <a:prstGeom prst="rect">
            <a:avLst/>
          </a:prstGeom>
          <a:ln w="9525">
            <a:round/>
          </a:ln>
        </p:spPr>
        <p:txBody>
          <a:bodyPr lIns="91439" tIns="45719" rIns="91439" bIns="45719" anchor="t">
            <a:noAutofit/>
          </a:bodyPr>
          <a:lstStyle/>
          <a:p>
            <a:pPr/>
          </a:p>
        </p:txBody>
      </p:sp>
      <p:sp>
        <p:nvSpPr>
          <p:cNvPr id="22" name="Shape 22"/>
          <p:cNvSpPr/>
          <p:nvPr>
            <p:ph type="pic" sz="quarter" idx="15"/>
          </p:nvPr>
        </p:nvSpPr>
        <p:spPr>
          <a:xfrm>
            <a:off x="355600" y="355600"/>
            <a:ext cx="4089400" cy="6045200"/>
          </a:xfrm>
          <a:prstGeom prst="rect">
            <a:avLst/>
          </a:prstGeom>
          <a:ln w="9525">
            <a:round/>
          </a:ln>
        </p:spPr>
        <p:txBody>
          <a:bodyPr lIns="91439" tIns="45719" rIns="91439" bIns="45719" anchor="t">
            <a:noAutofit/>
          </a:bodyPr>
          <a:lstStyle/>
          <a:p>
            <a:pPr/>
          </a:p>
        </p:txBody>
      </p:sp>
      <p:sp>
        <p:nvSpPr>
          <p:cNvPr id="23" name="Shape 23"/>
          <p:cNvSpPr/>
          <p:nvPr>
            <p:ph type="title"/>
          </p:nvPr>
        </p:nvSpPr>
        <p:spPr>
          <a:xfrm>
            <a:off x="647700" y="6794500"/>
            <a:ext cx="11709400" cy="1422400"/>
          </a:xfrm>
          <a:prstGeom prst="rect">
            <a:avLst/>
          </a:prstGeom>
        </p:spPr>
        <p:txBody>
          <a:bodyPr anchor="b"/>
          <a:lstStyle>
            <a:lvl1pPr algn="ctr">
              <a:defRPr>
                <a:solidFill>
                  <a:srgbClr val="546056"/>
                </a:solidFill>
              </a:defRPr>
            </a:lvl1pPr>
          </a:lstStyle>
          <a:p>
            <a:pPr/>
            <a:r>
              <a:t>Title Text</a:t>
            </a:r>
          </a:p>
        </p:txBody>
      </p:sp>
      <p:sp>
        <p:nvSpPr>
          <p:cNvPr id="24" name="Shape 24"/>
          <p:cNvSpPr/>
          <p:nvPr>
            <p:ph type="body" sz="quarter" idx="1"/>
          </p:nvPr>
        </p:nvSpPr>
        <p:spPr>
          <a:xfrm>
            <a:off x="647700" y="8204200"/>
            <a:ext cx="11709400" cy="1282700"/>
          </a:xfrm>
          <a:prstGeom prst="rect">
            <a:avLst/>
          </a:prstGeom>
        </p:spPr>
        <p:txBody>
          <a:bodyPr anchor="t"/>
          <a:lstStyle>
            <a:lvl1pPr marL="0" indent="0" algn="ctr">
              <a:lnSpc>
                <a:spcPct val="110000"/>
              </a:lnSpc>
              <a:spcBef>
                <a:spcPts val="0"/>
              </a:spcBef>
              <a:buSzTx/>
              <a:buNone/>
              <a:defRPr i="1" sz="3200">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i="1" sz="3200">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i="1" sz="3200">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i="1" sz="3200">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i="1" sz="3200">
                <a:solidFill>
                  <a:srgbClr val="717D75"/>
                </a:solidFill>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25" name="Shape 2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 name="Shape 32"/>
          <p:cNvSpPr/>
          <p:nvPr>
            <p:ph type="pic" idx="13"/>
          </p:nvPr>
        </p:nvSpPr>
        <p:spPr>
          <a:xfrm>
            <a:off x="368300" y="368300"/>
            <a:ext cx="12268200" cy="6045200"/>
          </a:xfrm>
          <a:prstGeom prst="rect">
            <a:avLst/>
          </a:prstGeom>
          <a:ln w="9525">
            <a:round/>
          </a:ln>
        </p:spPr>
        <p:txBody>
          <a:bodyPr lIns="91439" tIns="45719" rIns="91439" bIns="45719" anchor="t">
            <a:noAutofit/>
          </a:bodyPr>
          <a:lstStyle/>
          <a:p>
            <a:pPr/>
          </a:p>
        </p:txBody>
      </p:sp>
      <p:sp>
        <p:nvSpPr>
          <p:cNvPr id="33" name="Shape 33"/>
          <p:cNvSpPr/>
          <p:nvPr>
            <p:ph type="title"/>
          </p:nvPr>
        </p:nvSpPr>
        <p:spPr>
          <a:xfrm>
            <a:off x="647700" y="6794500"/>
            <a:ext cx="11709400" cy="1422400"/>
          </a:xfrm>
          <a:prstGeom prst="rect">
            <a:avLst/>
          </a:prstGeom>
        </p:spPr>
        <p:txBody>
          <a:bodyPr anchor="b"/>
          <a:lstStyle>
            <a:lvl1pPr algn="ctr">
              <a:defRPr>
                <a:solidFill>
                  <a:srgbClr val="546056"/>
                </a:solidFill>
              </a:defRPr>
            </a:lvl1pPr>
          </a:lstStyle>
          <a:p>
            <a:pPr/>
            <a:r>
              <a:t>Title Text</a:t>
            </a:r>
          </a:p>
        </p:txBody>
      </p:sp>
      <p:sp>
        <p:nvSpPr>
          <p:cNvPr id="34" name="Shape 34"/>
          <p:cNvSpPr/>
          <p:nvPr>
            <p:ph type="body" sz="quarter" idx="1"/>
          </p:nvPr>
        </p:nvSpPr>
        <p:spPr>
          <a:xfrm>
            <a:off x="647700" y="8204200"/>
            <a:ext cx="11709400" cy="1282700"/>
          </a:xfrm>
          <a:prstGeom prst="rect">
            <a:avLst/>
          </a:prstGeom>
        </p:spPr>
        <p:txBody>
          <a:bodyPr anchor="t"/>
          <a:lstStyle>
            <a:lvl1pPr marL="0" indent="0" algn="ctr">
              <a:lnSpc>
                <a:spcPct val="110000"/>
              </a:lnSpc>
              <a:spcBef>
                <a:spcPts val="0"/>
              </a:spcBef>
              <a:buSzTx/>
              <a:buNone/>
              <a:defRPr i="1" sz="3200">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i="1" sz="3200">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i="1" sz="3200">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i="1" sz="3200">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i="1" sz="3200">
                <a:solidFill>
                  <a:srgbClr val="717D75"/>
                </a:solidFill>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35" name="Shape 3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2" name="Shape 42"/>
          <p:cNvSpPr/>
          <p:nvPr>
            <p:ph type="title"/>
          </p:nvPr>
        </p:nvSpPr>
        <p:spPr>
          <a:xfrm>
            <a:off x="647700" y="3390900"/>
            <a:ext cx="11709400" cy="2959100"/>
          </a:xfrm>
          <a:prstGeom prst="rect">
            <a:avLst/>
          </a:prstGeom>
        </p:spPr>
        <p:txBody>
          <a:bodyPr/>
          <a:lstStyle>
            <a:lvl1pPr algn="ctr">
              <a:defRPr>
                <a:solidFill>
                  <a:srgbClr val="546056"/>
                </a:solidFill>
              </a:defRPr>
            </a:lvl1pPr>
          </a:lstStyle>
          <a:p>
            <a:pPr/>
            <a:r>
              <a:t>Title Text</a:t>
            </a:r>
          </a:p>
        </p:txBody>
      </p:sp>
      <p:sp>
        <p:nvSpPr>
          <p:cNvPr id="43" name="Shape 4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0" name="Shape 50"/>
          <p:cNvSpPr/>
          <p:nvPr>
            <p:ph type="pic" sz="half" idx="13"/>
          </p:nvPr>
        </p:nvSpPr>
        <p:spPr>
          <a:xfrm>
            <a:off x="6489700" y="622300"/>
            <a:ext cx="5892800" cy="8521700"/>
          </a:xfrm>
          <a:prstGeom prst="rect">
            <a:avLst/>
          </a:prstGeom>
          <a:ln w="9525">
            <a:round/>
          </a:ln>
        </p:spPr>
        <p:txBody>
          <a:bodyPr lIns="91439" tIns="45719" rIns="91439" bIns="45719" anchor="t">
            <a:noAutofit/>
          </a:bodyPr>
          <a:lstStyle/>
          <a:p>
            <a:pPr/>
          </a:p>
        </p:txBody>
      </p:sp>
      <p:sp>
        <p:nvSpPr>
          <p:cNvPr id="51" name="Shape 51"/>
          <p:cNvSpPr/>
          <p:nvPr>
            <p:ph type="title"/>
          </p:nvPr>
        </p:nvSpPr>
        <p:spPr>
          <a:xfrm>
            <a:off x="647700" y="1689100"/>
            <a:ext cx="5600700" cy="3492500"/>
          </a:xfrm>
          <a:prstGeom prst="rect">
            <a:avLst/>
          </a:prstGeom>
        </p:spPr>
        <p:txBody>
          <a:bodyPr anchor="b"/>
          <a:lstStyle>
            <a:lvl1pPr algn="ctr">
              <a:defRPr>
                <a:solidFill>
                  <a:srgbClr val="546056"/>
                </a:solidFill>
              </a:defRPr>
            </a:lvl1pPr>
          </a:lstStyle>
          <a:p>
            <a:pPr/>
            <a:r>
              <a:t>Title Text</a:t>
            </a:r>
          </a:p>
        </p:txBody>
      </p:sp>
      <p:sp>
        <p:nvSpPr>
          <p:cNvPr id="52" name="Shape 52"/>
          <p:cNvSpPr/>
          <p:nvPr>
            <p:ph type="body" sz="quarter" idx="1"/>
          </p:nvPr>
        </p:nvSpPr>
        <p:spPr>
          <a:xfrm>
            <a:off x="647700" y="5435600"/>
            <a:ext cx="5600700" cy="3594100"/>
          </a:xfrm>
          <a:prstGeom prst="rect">
            <a:avLst/>
          </a:prstGeom>
        </p:spPr>
        <p:txBody>
          <a:bodyPr anchor="t"/>
          <a:lstStyle>
            <a:lvl1pPr marL="0" indent="0" algn="ctr">
              <a:lnSpc>
                <a:spcPct val="110000"/>
              </a:lnSpc>
              <a:spcBef>
                <a:spcPts val="0"/>
              </a:spcBef>
              <a:buSzTx/>
              <a:buNone/>
              <a:defRPr i="1" sz="3200">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i="1" sz="3200">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i="1" sz="3200">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i="1" sz="3200">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i="1" sz="3200">
                <a:solidFill>
                  <a:srgbClr val="717D75"/>
                </a:solidFill>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53" name="Shape 5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60" name="Shape 60"/>
          <p:cNvSpPr/>
          <p:nvPr>
            <p:ph type="title"/>
          </p:nvPr>
        </p:nvSpPr>
        <p:spPr>
          <a:prstGeom prst="rect">
            <a:avLst/>
          </a:prstGeom>
        </p:spPr>
        <p:txBody>
          <a:bodyPr/>
          <a:lstStyle/>
          <a:p>
            <a:pPr/>
            <a:r>
              <a:t>Title Text</a:t>
            </a:r>
          </a:p>
        </p:txBody>
      </p:sp>
      <p:sp>
        <p:nvSpPr>
          <p:cNvPr id="61" name="Shape 6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68" name="Shape 68"/>
          <p:cNvSpPr/>
          <p:nvPr>
            <p:ph type="title"/>
          </p:nvPr>
        </p:nvSpPr>
        <p:spPr>
          <a:prstGeom prst="rect">
            <a:avLst/>
          </a:prstGeom>
        </p:spPr>
        <p:txBody>
          <a:bodyPr/>
          <a:lstStyle/>
          <a:p>
            <a:pPr/>
            <a:r>
              <a:t>Title Text</a:t>
            </a:r>
          </a:p>
        </p:txBody>
      </p:sp>
      <p:sp>
        <p:nvSpPr>
          <p:cNvPr id="69" name="Shape 69"/>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0" name="Shape 7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77" name="Shape 77"/>
          <p:cNvSpPr/>
          <p:nvPr>
            <p:ph type="pic" sz="half" idx="13"/>
          </p:nvPr>
        </p:nvSpPr>
        <p:spPr>
          <a:xfrm>
            <a:off x="6718300" y="2590800"/>
            <a:ext cx="5676900" cy="6553200"/>
          </a:xfrm>
          <a:prstGeom prst="rect">
            <a:avLst/>
          </a:prstGeom>
          <a:ln w="9525">
            <a:round/>
          </a:ln>
        </p:spPr>
        <p:txBody>
          <a:bodyPr lIns="91439" tIns="45719" rIns="91439" bIns="45719" anchor="t">
            <a:noAutofit/>
          </a:bodyPr>
          <a:lstStyle/>
          <a:p>
            <a:pPr/>
          </a:p>
        </p:txBody>
      </p:sp>
      <p:sp>
        <p:nvSpPr>
          <p:cNvPr id="78" name="Shape 78"/>
          <p:cNvSpPr/>
          <p:nvPr>
            <p:ph type="title"/>
          </p:nvPr>
        </p:nvSpPr>
        <p:spPr>
          <a:prstGeom prst="rect">
            <a:avLst/>
          </a:prstGeom>
        </p:spPr>
        <p:txBody>
          <a:bodyPr/>
          <a:lstStyle/>
          <a:p>
            <a:pPr/>
            <a:r>
              <a:t>Title Text</a:t>
            </a:r>
          </a:p>
        </p:txBody>
      </p:sp>
      <p:sp>
        <p:nvSpPr>
          <p:cNvPr id="79" name="Shape 79"/>
          <p:cNvSpPr/>
          <p:nvPr>
            <p:ph type="body" sz="half" idx="1"/>
          </p:nvPr>
        </p:nvSpPr>
        <p:spPr>
          <a:xfrm>
            <a:off x="647700" y="2628900"/>
            <a:ext cx="5600700" cy="6477000"/>
          </a:xfrm>
          <a:prstGeom prst="rect">
            <a:avLst/>
          </a:prstGeom>
        </p:spPr>
        <p:txBody>
          <a:bodyPr/>
          <a:lstStyle>
            <a:lvl1pPr marL="393700" indent="-393700">
              <a:lnSpc>
                <a:spcPct val="120000"/>
              </a:lnSpc>
              <a:spcBef>
                <a:spcPts val="2400"/>
              </a:spcBef>
              <a:buBlip>
                <a:blip r:embed="rId2"/>
              </a:buBlip>
              <a:defRPr sz="3200"/>
            </a:lvl1pPr>
            <a:lvl2pPr marL="787400" indent="-393700">
              <a:lnSpc>
                <a:spcPct val="120000"/>
              </a:lnSpc>
              <a:spcBef>
                <a:spcPts val="2400"/>
              </a:spcBef>
              <a:buBlip>
                <a:blip r:embed="rId2"/>
              </a:buBlip>
              <a:defRPr sz="3200"/>
            </a:lvl2pPr>
            <a:lvl3pPr marL="1181100" indent="-393700">
              <a:lnSpc>
                <a:spcPct val="120000"/>
              </a:lnSpc>
              <a:spcBef>
                <a:spcPts val="2400"/>
              </a:spcBef>
              <a:buBlip>
                <a:blip r:embed="rId2"/>
              </a:buBlip>
              <a:defRPr sz="3200"/>
            </a:lvl3pPr>
            <a:lvl4pPr marL="1574800" indent="-393700">
              <a:lnSpc>
                <a:spcPct val="120000"/>
              </a:lnSpc>
              <a:spcBef>
                <a:spcPts val="2400"/>
              </a:spcBef>
              <a:buBlip>
                <a:blip r:embed="rId2"/>
              </a:buBlip>
              <a:defRPr sz="3200"/>
            </a:lvl4pPr>
            <a:lvl5pPr marL="1968500" indent="-393700">
              <a:lnSpc>
                <a:spcPct val="120000"/>
              </a:lnSpc>
              <a:spcBef>
                <a:spcPts val="2400"/>
              </a:spcBef>
              <a:buBlip>
                <a:blip r:embed="rId2"/>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80" name="Shape 8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7" name="Shape 87"/>
          <p:cNvSpPr/>
          <p:nvPr>
            <p:ph type="body" idx="1"/>
          </p:nvPr>
        </p:nvSpPr>
        <p:spPr>
          <a:xfrm>
            <a:off x="647700" y="647700"/>
            <a:ext cx="11709400" cy="84582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88" name="Shape 8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647700" y="152400"/>
            <a:ext cx="11709400" cy="2032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647700" y="2628900"/>
            <a:ext cx="11709400" cy="647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24599" y="9359900"/>
            <a:ext cx="342901" cy="406400"/>
          </a:xfrm>
          <a:prstGeom prst="rect">
            <a:avLst/>
          </a:prstGeom>
          <a:ln w="12700">
            <a:miter lim="400000"/>
          </a:ln>
        </p:spPr>
        <p:txBody>
          <a:bodyPr wrap="none" lIns="50800" tIns="50800" rIns="50800" bIns="50800">
            <a:spAutoFit/>
          </a:bodyPr>
          <a:lstStyle>
            <a:lvl1pPr>
              <a:defRPr sz="1800">
                <a:solidFill>
                  <a:srgbClr val="FFFFFF">
                    <a:alpha val="95000"/>
                  </a:srgbClr>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none" i="0" spc="0" strike="noStrike" sz="7000" u="none">
          <a:ln>
            <a:noFill/>
          </a:ln>
          <a:solidFill>
            <a:srgbClr val="FFFFFF">
              <a:alpha val="95000"/>
            </a:srgbClr>
          </a:solidFill>
          <a:uFillTx/>
          <a:latin typeface="+mn-lt"/>
          <a:ea typeface="+mn-ea"/>
          <a:cs typeface="+mn-cs"/>
          <a:sym typeface="Palatino"/>
        </a:defRPr>
      </a:lvl1pPr>
      <a:lvl2pPr marL="0" marR="0" indent="228600" algn="l" defTabSz="584200" rtl="0" latinLnBrk="0">
        <a:lnSpc>
          <a:spcPct val="100000"/>
        </a:lnSpc>
        <a:spcBef>
          <a:spcPts val="0"/>
        </a:spcBef>
        <a:spcAft>
          <a:spcPts val="0"/>
        </a:spcAft>
        <a:buClrTx/>
        <a:buSzTx/>
        <a:buFontTx/>
        <a:buNone/>
        <a:tabLst/>
        <a:defRPr b="0" baseline="0" cap="none" i="0" spc="0" strike="noStrike" sz="7000" u="none">
          <a:ln>
            <a:noFill/>
          </a:ln>
          <a:solidFill>
            <a:srgbClr val="FFFFFF">
              <a:alpha val="95000"/>
            </a:srgbClr>
          </a:solidFill>
          <a:uFillTx/>
          <a:latin typeface="+mn-lt"/>
          <a:ea typeface="+mn-ea"/>
          <a:cs typeface="+mn-cs"/>
          <a:sym typeface="Palatino"/>
        </a:defRPr>
      </a:lvl2pPr>
      <a:lvl3pPr marL="0" marR="0" indent="457200" algn="l" defTabSz="584200" rtl="0" latinLnBrk="0">
        <a:lnSpc>
          <a:spcPct val="100000"/>
        </a:lnSpc>
        <a:spcBef>
          <a:spcPts val="0"/>
        </a:spcBef>
        <a:spcAft>
          <a:spcPts val="0"/>
        </a:spcAft>
        <a:buClrTx/>
        <a:buSzTx/>
        <a:buFontTx/>
        <a:buNone/>
        <a:tabLst/>
        <a:defRPr b="0" baseline="0" cap="none" i="0" spc="0" strike="noStrike" sz="7000" u="none">
          <a:ln>
            <a:noFill/>
          </a:ln>
          <a:solidFill>
            <a:srgbClr val="FFFFFF">
              <a:alpha val="95000"/>
            </a:srgbClr>
          </a:solidFill>
          <a:uFillTx/>
          <a:latin typeface="+mn-lt"/>
          <a:ea typeface="+mn-ea"/>
          <a:cs typeface="+mn-cs"/>
          <a:sym typeface="Palatino"/>
        </a:defRPr>
      </a:lvl3pPr>
      <a:lvl4pPr marL="0" marR="0" indent="685800" algn="l" defTabSz="584200" rtl="0" latinLnBrk="0">
        <a:lnSpc>
          <a:spcPct val="100000"/>
        </a:lnSpc>
        <a:spcBef>
          <a:spcPts val="0"/>
        </a:spcBef>
        <a:spcAft>
          <a:spcPts val="0"/>
        </a:spcAft>
        <a:buClrTx/>
        <a:buSzTx/>
        <a:buFontTx/>
        <a:buNone/>
        <a:tabLst/>
        <a:defRPr b="0" baseline="0" cap="none" i="0" spc="0" strike="noStrike" sz="7000" u="none">
          <a:ln>
            <a:noFill/>
          </a:ln>
          <a:solidFill>
            <a:srgbClr val="FFFFFF">
              <a:alpha val="95000"/>
            </a:srgbClr>
          </a:solidFill>
          <a:uFillTx/>
          <a:latin typeface="+mn-lt"/>
          <a:ea typeface="+mn-ea"/>
          <a:cs typeface="+mn-cs"/>
          <a:sym typeface="Palatino"/>
        </a:defRPr>
      </a:lvl4pPr>
      <a:lvl5pPr marL="0" marR="0" indent="914400" algn="l" defTabSz="584200" rtl="0" latinLnBrk="0">
        <a:lnSpc>
          <a:spcPct val="100000"/>
        </a:lnSpc>
        <a:spcBef>
          <a:spcPts val="0"/>
        </a:spcBef>
        <a:spcAft>
          <a:spcPts val="0"/>
        </a:spcAft>
        <a:buClrTx/>
        <a:buSzTx/>
        <a:buFontTx/>
        <a:buNone/>
        <a:tabLst/>
        <a:defRPr b="0" baseline="0" cap="none" i="0" spc="0" strike="noStrike" sz="7000" u="none">
          <a:ln>
            <a:noFill/>
          </a:ln>
          <a:solidFill>
            <a:srgbClr val="FFFFFF">
              <a:alpha val="95000"/>
            </a:srgbClr>
          </a:solidFill>
          <a:uFillTx/>
          <a:latin typeface="+mn-lt"/>
          <a:ea typeface="+mn-ea"/>
          <a:cs typeface="+mn-cs"/>
          <a:sym typeface="Palatino"/>
        </a:defRPr>
      </a:lvl5pPr>
      <a:lvl6pPr marL="0" marR="0" indent="1143000" algn="l" defTabSz="584200" rtl="0" latinLnBrk="0">
        <a:lnSpc>
          <a:spcPct val="100000"/>
        </a:lnSpc>
        <a:spcBef>
          <a:spcPts val="0"/>
        </a:spcBef>
        <a:spcAft>
          <a:spcPts val="0"/>
        </a:spcAft>
        <a:buClrTx/>
        <a:buSzTx/>
        <a:buFontTx/>
        <a:buNone/>
        <a:tabLst/>
        <a:defRPr b="0" baseline="0" cap="none" i="0" spc="0" strike="noStrike" sz="7000" u="none">
          <a:ln>
            <a:noFill/>
          </a:ln>
          <a:solidFill>
            <a:srgbClr val="FFFFFF">
              <a:alpha val="95000"/>
            </a:srgbClr>
          </a:solidFill>
          <a:uFillTx/>
          <a:latin typeface="+mn-lt"/>
          <a:ea typeface="+mn-ea"/>
          <a:cs typeface="+mn-cs"/>
          <a:sym typeface="Palatino"/>
        </a:defRPr>
      </a:lvl6pPr>
      <a:lvl7pPr marL="0" marR="0" indent="1371600" algn="l" defTabSz="584200" rtl="0" latinLnBrk="0">
        <a:lnSpc>
          <a:spcPct val="100000"/>
        </a:lnSpc>
        <a:spcBef>
          <a:spcPts val="0"/>
        </a:spcBef>
        <a:spcAft>
          <a:spcPts val="0"/>
        </a:spcAft>
        <a:buClrTx/>
        <a:buSzTx/>
        <a:buFontTx/>
        <a:buNone/>
        <a:tabLst/>
        <a:defRPr b="0" baseline="0" cap="none" i="0" spc="0" strike="noStrike" sz="7000" u="none">
          <a:ln>
            <a:noFill/>
          </a:ln>
          <a:solidFill>
            <a:srgbClr val="FFFFFF">
              <a:alpha val="95000"/>
            </a:srgbClr>
          </a:solidFill>
          <a:uFillTx/>
          <a:latin typeface="+mn-lt"/>
          <a:ea typeface="+mn-ea"/>
          <a:cs typeface="+mn-cs"/>
          <a:sym typeface="Palatino"/>
        </a:defRPr>
      </a:lvl7pPr>
      <a:lvl8pPr marL="0" marR="0" indent="1600200" algn="l" defTabSz="584200" rtl="0" latinLnBrk="0">
        <a:lnSpc>
          <a:spcPct val="100000"/>
        </a:lnSpc>
        <a:spcBef>
          <a:spcPts val="0"/>
        </a:spcBef>
        <a:spcAft>
          <a:spcPts val="0"/>
        </a:spcAft>
        <a:buClrTx/>
        <a:buSzTx/>
        <a:buFontTx/>
        <a:buNone/>
        <a:tabLst/>
        <a:defRPr b="0" baseline="0" cap="none" i="0" spc="0" strike="noStrike" sz="7000" u="none">
          <a:ln>
            <a:noFill/>
          </a:ln>
          <a:solidFill>
            <a:srgbClr val="FFFFFF">
              <a:alpha val="95000"/>
            </a:srgbClr>
          </a:solidFill>
          <a:uFillTx/>
          <a:latin typeface="+mn-lt"/>
          <a:ea typeface="+mn-ea"/>
          <a:cs typeface="+mn-cs"/>
          <a:sym typeface="Palatino"/>
        </a:defRPr>
      </a:lvl8pPr>
      <a:lvl9pPr marL="0" marR="0" indent="1828800" algn="l" defTabSz="584200" rtl="0" latinLnBrk="0">
        <a:lnSpc>
          <a:spcPct val="100000"/>
        </a:lnSpc>
        <a:spcBef>
          <a:spcPts val="0"/>
        </a:spcBef>
        <a:spcAft>
          <a:spcPts val="0"/>
        </a:spcAft>
        <a:buClrTx/>
        <a:buSzTx/>
        <a:buFontTx/>
        <a:buNone/>
        <a:tabLst/>
        <a:defRPr b="0" baseline="0" cap="none" i="0" spc="0" strike="noStrike" sz="7000" u="none">
          <a:ln>
            <a:noFill/>
          </a:ln>
          <a:solidFill>
            <a:srgbClr val="FFFFFF">
              <a:alpha val="95000"/>
            </a:srgbClr>
          </a:solidFill>
          <a:uFillTx/>
          <a:latin typeface="+mn-lt"/>
          <a:ea typeface="+mn-ea"/>
          <a:cs typeface="+mn-cs"/>
          <a:sym typeface="Palatino"/>
        </a:defRPr>
      </a:lvl9pPr>
    </p:titleStyle>
    <p:bodyStyle>
      <a:lvl1pPr marL="5334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ln>
            <a:noFill/>
          </a:ln>
          <a:solidFill>
            <a:srgbClr val="546056"/>
          </a:solidFill>
          <a:uFillTx/>
          <a:latin typeface="+mn-lt"/>
          <a:ea typeface="+mn-ea"/>
          <a:cs typeface="+mn-cs"/>
          <a:sym typeface="Palatino"/>
        </a:defRPr>
      </a:lvl1pPr>
      <a:lvl2pPr marL="10668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ln>
            <a:noFill/>
          </a:ln>
          <a:solidFill>
            <a:srgbClr val="546056"/>
          </a:solidFill>
          <a:uFillTx/>
          <a:latin typeface="+mn-lt"/>
          <a:ea typeface="+mn-ea"/>
          <a:cs typeface="+mn-cs"/>
          <a:sym typeface="Palatino"/>
        </a:defRPr>
      </a:lvl2pPr>
      <a:lvl3pPr marL="16002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ln>
            <a:noFill/>
          </a:ln>
          <a:solidFill>
            <a:srgbClr val="546056"/>
          </a:solidFill>
          <a:uFillTx/>
          <a:latin typeface="+mn-lt"/>
          <a:ea typeface="+mn-ea"/>
          <a:cs typeface="+mn-cs"/>
          <a:sym typeface="Palatino"/>
        </a:defRPr>
      </a:lvl3pPr>
      <a:lvl4pPr marL="21336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ln>
            <a:noFill/>
          </a:ln>
          <a:solidFill>
            <a:srgbClr val="546056"/>
          </a:solidFill>
          <a:uFillTx/>
          <a:latin typeface="+mn-lt"/>
          <a:ea typeface="+mn-ea"/>
          <a:cs typeface="+mn-cs"/>
          <a:sym typeface="Palatino"/>
        </a:defRPr>
      </a:lvl4pPr>
      <a:lvl5pPr marL="26670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ln>
            <a:noFill/>
          </a:ln>
          <a:solidFill>
            <a:srgbClr val="546056"/>
          </a:solidFill>
          <a:uFillTx/>
          <a:latin typeface="+mn-lt"/>
          <a:ea typeface="+mn-ea"/>
          <a:cs typeface="+mn-cs"/>
          <a:sym typeface="Palatino"/>
        </a:defRPr>
      </a:lvl5pPr>
      <a:lvl6pPr marL="32004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ln>
            <a:noFill/>
          </a:ln>
          <a:solidFill>
            <a:srgbClr val="546056"/>
          </a:solidFill>
          <a:uFillTx/>
          <a:latin typeface="+mn-lt"/>
          <a:ea typeface="+mn-ea"/>
          <a:cs typeface="+mn-cs"/>
          <a:sym typeface="Palatino"/>
        </a:defRPr>
      </a:lvl6pPr>
      <a:lvl7pPr marL="37338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ln>
            <a:noFill/>
          </a:ln>
          <a:solidFill>
            <a:srgbClr val="546056"/>
          </a:solidFill>
          <a:uFillTx/>
          <a:latin typeface="+mn-lt"/>
          <a:ea typeface="+mn-ea"/>
          <a:cs typeface="+mn-cs"/>
          <a:sym typeface="Palatino"/>
        </a:defRPr>
      </a:lvl7pPr>
      <a:lvl8pPr marL="42672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ln>
            <a:noFill/>
          </a:ln>
          <a:solidFill>
            <a:srgbClr val="546056"/>
          </a:solidFill>
          <a:uFillTx/>
          <a:latin typeface="+mn-lt"/>
          <a:ea typeface="+mn-ea"/>
          <a:cs typeface="+mn-cs"/>
          <a:sym typeface="Palatino"/>
        </a:defRPr>
      </a:lvl8pPr>
      <a:lvl9pPr marL="48006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ln>
            <a:noFill/>
          </a:ln>
          <a:solidFill>
            <a:srgbClr val="546056"/>
          </a:solidFill>
          <a:uFillTx/>
          <a:latin typeface="+mn-lt"/>
          <a:ea typeface="+mn-ea"/>
          <a:cs typeface="+mn-cs"/>
          <a:sym typeface="Palatino"/>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ctrTitle"/>
          </p:nvPr>
        </p:nvSpPr>
        <p:spPr>
          <a:xfrm>
            <a:off x="647700" y="2095500"/>
            <a:ext cx="11709400" cy="2330084"/>
          </a:xfrm>
          <a:prstGeom prst="rect">
            <a:avLst/>
          </a:prstGeom>
        </p:spPr>
        <p:txBody>
          <a:bodyPr/>
          <a:lstStyle>
            <a:lvl1pPr defTabSz="549148">
              <a:defRPr sz="6580">
                <a:solidFill>
                  <a:srgbClr val="212121"/>
                </a:solidFill>
              </a:defRPr>
            </a:lvl1pPr>
          </a:lstStyle>
          <a:p>
            <a:pPr/>
            <a:r>
              <a:t>El Fundamento Y Propósito de Las Relaciones Personales</a:t>
            </a:r>
          </a:p>
        </p:txBody>
      </p:sp>
      <p:sp>
        <p:nvSpPr>
          <p:cNvPr id="132" name="Shape 132"/>
          <p:cNvSpPr/>
          <p:nvPr>
            <p:ph type="subTitle" sz="half" idx="1"/>
          </p:nvPr>
        </p:nvSpPr>
        <p:spPr>
          <a:xfrm>
            <a:off x="647700" y="5207000"/>
            <a:ext cx="11709400" cy="2615428"/>
          </a:xfrm>
          <a:prstGeom prst="rect">
            <a:avLst/>
          </a:prstGeom>
        </p:spPr>
        <p:txBody>
          <a:bodyPr/>
          <a:lstStyle/>
          <a:p>
            <a:pPr>
              <a:defRPr b="1">
                <a:solidFill>
                  <a:srgbClr val="212121"/>
                </a:solidFill>
              </a:defRPr>
            </a:pPr>
            <a:r>
              <a:t>ROMANOS 11:36</a:t>
            </a:r>
          </a:p>
          <a:p>
            <a:pPr>
              <a:defRPr>
                <a:solidFill>
                  <a:srgbClr val="212121"/>
                </a:solidFill>
              </a:defRPr>
            </a:pPr>
            <a:r>
              <a:t>“Porque de él, y por él, y para él, son todas las cosas. A él sea la gloria por los siglos. Amén.”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title"/>
          </p:nvPr>
        </p:nvSpPr>
        <p:spPr>
          <a:prstGeom prst="rect">
            <a:avLst/>
          </a:prstGeom>
        </p:spPr>
        <p:txBody>
          <a:bodyPr/>
          <a:lstStyle/>
          <a:p>
            <a:pPr algn="ctr"/>
            <a:r>
              <a:rPr>
                <a:solidFill>
                  <a:srgbClr val="212121"/>
                </a:solidFill>
              </a:rPr>
              <a:t>Jesus y el Ministerio</a:t>
            </a:r>
            <a:r>
              <a:t> </a:t>
            </a:r>
          </a:p>
        </p:txBody>
      </p:sp>
      <p:sp>
        <p:nvSpPr>
          <p:cNvPr id="158" name="Shape 158"/>
          <p:cNvSpPr/>
          <p:nvPr>
            <p:ph type="body" idx="1"/>
          </p:nvPr>
        </p:nvSpPr>
        <p:spPr>
          <a:prstGeom prst="rect">
            <a:avLst/>
          </a:prstGeom>
        </p:spPr>
        <p:txBody>
          <a:bodyPr/>
          <a:lstStyle/>
          <a:p>
            <a:pPr marL="0" indent="0" defTabSz="182880">
              <a:spcBef>
                <a:spcPts val="0"/>
              </a:spcBef>
              <a:buSzTx/>
              <a:buNone/>
              <a:defRPr b="1" sz="1920" u="sng">
                <a:solidFill>
                  <a:srgbClr val="000000"/>
                </a:solidFill>
                <a:latin typeface="Helvetica Neue"/>
                <a:ea typeface="Helvetica Neue"/>
                <a:cs typeface="Helvetica Neue"/>
                <a:sym typeface="Helvetica Neue"/>
              </a:defRPr>
            </a:pPr>
            <a:r>
              <a:t>MARCOS 3</a:t>
            </a:r>
          </a:p>
          <a:p>
            <a:pPr marL="0" indent="0" defTabSz="182880">
              <a:spcBef>
                <a:spcPts val="0"/>
              </a:spcBef>
              <a:buSzTx/>
              <a:buNone/>
              <a:defRPr sz="1920">
                <a:solidFill>
                  <a:srgbClr val="000000"/>
                </a:solidFill>
                <a:latin typeface="Helvetica Neue"/>
                <a:ea typeface="Helvetica Neue"/>
                <a:cs typeface="Helvetica Neue"/>
                <a:sym typeface="Helvetica Neue"/>
              </a:defRPr>
            </a:pPr>
          </a:p>
          <a:p>
            <a:pPr marL="0" indent="0" defTabSz="182880">
              <a:spcBef>
                <a:spcPts val="0"/>
              </a:spcBef>
              <a:buSzTx/>
              <a:buNone/>
              <a:defRPr sz="1920">
                <a:solidFill>
                  <a:srgbClr val="000000"/>
                </a:solidFill>
                <a:latin typeface="Helvetica Neue"/>
                <a:ea typeface="Helvetica Neue"/>
                <a:cs typeface="Helvetica Neue"/>
                <a:sym typeface="Helvetica Neue"/>
              </a:defRPr>
            </a:pPr>
            <a:r>
              <a:rPr b="1">
                <a:latin typeface="Arial"/>
                <a:ea typeface="Arial"/>
                <a:cs typeface="Arial"/>
                <a:sym typeface="Arial"/>
              </a:rPr>
              <a:t>31 </a:t>
            </a:r>
            <a:r>
              <a:t>Vienen después sus hermanos y su madre, y quedándose afuera, enviaron a llamarle.</a:t>
            </a:r>
          </a:p>
          <a:p>
            <a:pPr marL="0" indent="0" defTabSz="182880">
              <a:spcBef>
                <a:spcPts val="0"/>
              </a:spcBef>
              <a:buSzTx/>
              <a:buNone/>
              <a:defRPr sz="1920">
                <a:solidFill>
                  <a:srgbClr val="000000"/>
                </a:solidFill>
                <a:latin typeface="Helvetica Neue"/>
                <a:ea typeface="Helvetica Neue"/>
                <a:cs typeface="Helvetica Neue"/>
                <a:sym typeface="Helvetica Neue"/>
              </a:defRPr>
            </a:pPr>
            <a:r>
              <a:rPr b="1">
                <a:latin typeface="Arial"/>
                <a:ea typeface="Arial"/>
                <a:cs typeface="Arial"/>
                <a:sym typeface="Arial"/>
              </a:rPr>
              <a:t>32 </a:t>
            </a:r>
            <a:r>
              <a:t>Y la gente que estaba sentada alrededor de él le dijo: Tu madre y tus hermanos están afuera, y te buscan.</a:t>
            </a:r>
          </a:p>
          <a:p>
            <a:pPr marL="0" indent="0" defTabSz="182880">
              <a:spcBef>
                <a:spcPts val="0"/>
              </a:spcBef>
              <a:buSzTx/>
              <a:buNone/>
              <a:defRPr sz="1920">
                <a:solidFill>
                  <a:srgbClr val="000000"/>
                </a:solidFill>
                <a:latin typeface="Helvetica Neue"/>
                <a:ea typeface="Helvetica Neue"/>
                <a:cs typeface="Helvetica Neue"/>
                <a:sym typeface="Helvetica Neue"/>
              </a:defRPr>
            </a:pPr>
            <a:r>
              <a:rPr b="1">
                <a:latin typeface="Arial"/>
                <a:ea typeface="Arial"/>
                <a:cs typeface="Arial"/>
                <a:sym typeface="Arial"/>
              </a:rPr>
              <a:t>33 </a:t>
            </a:r>
            <a:r>
              <a:t>El les respondió diciendo: ¿Quién es mi madre y mis hermanos?</a:t>
            </a:r>
          </a:p>
          <a:p>
            <a:pPr marL="0" indent="0" defTabSz="182880">
              <a:spcBef>
                <a:spcPts val="0"/>
              </a:spcBef>
              <a:buSzTx/>
              <a:buNone/>
              <a:defRPr sz="1920">
                <a:solidFill>
                  <a:srgbClr val="000000"/>
                </a:solidFill>
                <a:latin typeface="Helvetica Neue"/>
                <a:ea typeface="Helvetica Neue"/>
                <a:cs typeface="Helvetica Neue"/>
                <a:sym typeface="Helvetica Neue"/>
              </a:defRPr>
            </a:pPr>
            <a:r>
              <a:rPr b="1">
                <a:latin typeface="Arial"/>
                <a:ea typeface="Arial"/>
                <a:cs typeface="Arial"/>
                <a:sym typeface="Arial"/>
              </a:rPr>
              <a:t>34 </a:t>
            </a:r>
            <a:r>
              <a:t>Y mirando a los que estaban sentados alrededor de él, dijo: He aquí mi madre y mis hermanos.</a:t>
            </a:r>
          </a:p>
          <a:p>
            <a:pPr marL="0" indent="0" defTabSz="182880">
              <a:spcBef>
                <a:spcPts val="0"/>
              </a:spcBef>
              <a:buSzTx/>
              <a:buNone/>
              <a:defRPr sz="1920">
                <a:solidFill>
                  <a:srgbClr val="000000"/>
                </a:solidFill>
                <a:latin typeface="Helvetica Neue"/>
                <a:ea typeface="Helvetica Neue"/>
                <a:cs typeface="Helvetica Neue"/>
                <a:sym typeface="Helvetica Neue"/>
              </a:defRPr>
            </a:pPr>
            <a:r>
              <a:rPr b="1">
                <a:latin typeface="Arial"/>
                <a:ea typeface="Arial"/>
                <a:cs typeface="Arial"/>
                <a:sym typeface="Arial"/>
              </a:rPr>
              <a:t>35 </a:t>
            </a:r>
            <a:r>
              <a:t>Porque todo aquel que hace la voluntad de Dios, ése es mi hermano, y mi hermana, y mi madre.</a:t>
            </a:r>
          </a:p>
          <a:p>
            <a:pPr marL="0" indent="0" defTabSz="182880">
              <a:spcBef>
                <a:spcPts val="0"/>
              </a:spcBef>
              <a:buSzTx/>
              <a:buNone/>
              <a:defRPr sz="1920">
                <a:solidFill>
                  <a:srgbClr val="000000"/>
                </a:solidFill>
                <a:latin typeface="Helvetica Neue"/>
                <a:ea typeface="Helvetica Neue"/>
                <a:cs typeface="Helvetica Neue"/>
                <a:sym typeface="Helvetica Neue"/>
              </a:defRPr>
            </a:pPr>
          </a:p>
          <a:p>
            <a:pPr marL="0" indent="0" defTabSz="182880">
              <a:spcBef>
                <a:spcPts val="0"/>
              </a:spcBef>
              <a:buSzTx/>
              <a:buNone/>
              <a:defRPr b="1" sz="1920">
                <a:solidFill>
                  <a:srgbClr val="000000"/>
                </a:solidFill>
                <a:latin typeface="Helvetica Neue"/>
                <a:ea typeface="Helvetica Neue"/>
                <a:cs typeface="Helvetica Neue"/>
                <a:sym typeface="Helvetica Neue"/>
              </a:defRPr>
            </a:pPr>
            <a:r>
              <a:t>NOTAS:</a:t>
            </a:r>
          </a:p>
          <a:p>
            <a:pPr marL="0" indent="0" defTabSz="182880">
              <a:spcBef>
                <a:spcPts val="0"/>
              </a:spcBef>
              <a:buSzTx/>
              <a:buNone/>
              <a:defRPr b="1" sz="1920">
                <a:solidFill>
                  <a:srgbClr val="000000"/>
                </a:solidFill>
                <a:latin typeface="Helvetica Neue"/>
                <a:ea typeface="Helvetica Neue"/>
                <a:cs typeface="Helvetica Neue"/>
                <a:sym typeface="Helvetica Neue"/>
              </a:defRPr>
            </a:pPr>
          </a:p>
          <a:p>
            <a:pPr marL="0" indent="0" defTabSz="182880">
              <a:spcBef>
                <a:spcPts val="0"/>
              </a:spcBef>
              <a:buSzTx/>
              <a:buNone/>
              <a:defRPr b="1" sz="1920">
                <a:solidFill>
                  <a:srgbClr val="000000"/>
                </a:solidFill>
                <a:latin typeface="Helvetica Neue"/>
                <a:ea typeface="Helvetica Neue"/>
                <a:cs typeface="Helvetica Neue"/>
                <a:sym typeface="Helvetica Neue"/>
              </a:defRPr>
            </a:pPr>
            <a:r>
              <a:t>1. </a:t>
            </a:r>
            <a:r>
              <a:rPr b="0"/>
              <a:t>Familia física esta siendo una “distracción” en un momento clave.</a:t>
            </a:r>
          </a:p>
          <a:p>
            <a:pPr marL="0" indent="0" defTabSz="182880">
              <a:spcBef>
                <a:spcPts val="0"/>
              </a:spcBef>
              <a:buSzTx/>
              <a:buNone/>
              <a:defRPr b="1" sz="1920">
                <a:solidFill>
                  <a:srgbClr val="000000"/>
                </a:solidFill>
                <a:latin typeface="Helvetica Neue"/>
                <a:ea typeface="Helvetica Neue"/>
                <a:cs typeface="Helvetica Neue"/>
                <a:sym typeface="Helvetica Neue"/>
              </a:defRPr>
            </a:pPr>
            <a:r>
              <a:t>2. </a:t>
            </a:r>
            <a:r>
              <a:rPr b="0"/>
              <a:t>Jesús sabe de su familia física ( pero ÉL esta enfocado en el ministerio ).</a:t>
            </a:r>
          </a:p>
          <a:p>
            <a:pPr marL="0" indent="0" defTabSz="182880">
              <a:spcBef>
                <a:spcPts val="0"/>
              </a:spcBef>
              <a:buSzTx/>
              <a:buNone/>
              <a:defRPr b="1" sz="1920">
                <a:solidFill>
                  <a:srgbClr val="000000"/>
                </a:solidFill>
                <a:latin typeface="Helvetica Neue"/>
                <a:ea typeface="Helvetica Neue"/>
                <a:cs typeface="Helvetica Neue"/>
                <a:sym typeface="Helvetica Neue"/>
              </a:defRPr>
            </a:pPr>
            <a:r>
              <a:t>3. </a:t>
            </a:r>
            <a:r>
              <a:rPr b="0"/>
              <a:t>Jesús sabia quien era el dador de sus familias ( Física y Espiritual ).</a:t>
            </a:r>
          </a:p>
          <a:p>
            <a:pPr marL="0" indent="0" defTabSz="182880">
              <a:spcBef>
                <a:spcPts val="0"/>
              </a:spcBef>
              <a:buSzTx/>
              <a:buNone/>
              <a:defRPr sz="1920">
                <a:solidFill>
                  <a:srgbClr val="000000"/>
                </a:solidFill>
                <a:latin typeface="Helvetica Neue"/>
                <a:ea typeface="Helvetica Neue"/>
                <a:cs typeface="Helvetica Neue"/>
                <a:sym typeface="Helvetica Neue"/>
              </a:defRPr>
            </a:pPr>
          </a:p>
          <a:p>
            <a:pPr marL="0" indent="0" defTabSz="182880">
              <a:spcBef>
                <a:spcPts val="0"/>
              </a:spcBef>
              <a:buSzTx/>
              <a:buNone/>
              <a:defRPr sz="1920">
                <a:solidFill>
                  <a:srgbClr val="000000"/>
                </a:solidFill>
                <a:latin typeface="Helvetica Neue"/>
                <a:ea typeface="Helvetica Neue"/>
                <a:cs typeface="Helvetica Neue"/>
                <a:sym typeface="Helvetica Neue"/>
              </a:defRPr>
            </a:pPr>
            <a:r>
              <a:t>Cuando se está ministrando, cada cosa alrededor va a ser una distracción para nosotros y si dejamos que estas cosas ( inclusive nuestros seres queridos ) sean una distracción para lo que hacemos,…</a:t>
            </a:r>
          </a:p>
          <a:p>
            <a:pPr marL="0" indent="0" defTabSz="182880">
              <a:spcBef>
                <a:spcPts val="0"/>
              </a:spcBef>
              <a:buSzTx/>
              <a:buNone/>
              <a:defRPr sz="1920">
                <a:solidFill>
                  <a:srgbClr val="000000"/>
                </a:solidFill>
                <a:latin typeface="Helvetica Neue"/>
                <a:ea typeface="Helvetica Neue"/>
                <a:cs typeface="Helvetica Neue"/>
                <a:sym typeface="Helvetica Neue"/>
              </a:defRPr>
            </a:pPr>
          </a:p>
          <a:p>
            <a:pPr marL="0" indent="0" defTabSz="182880">
              <a:spcBef>
                <a:spcPts val="0"/>
              </a:spcBef>
              <a:buSzTx/>
              <a:buNone/>
              <a:defRPr sz="1920">
                <a:solidFill>
                  <a:srgbClr val="000000"/>
                </a:solidFill>
                <a:latin typeface="Helvetica Neue"/>
                <a:ea typeface="Helvetica Neue"/>
                <a:cs typeface="Helvetica Neue"/>
                <a:sym typeface="Helvetica Neue"/>
              </a:defRPr>
            </a:pPr>
            <a:r>
              <a:t>Dios los puede quitar del medio para tener nuestra atención </a:t>
            </a:r>
          </a:p>
          <a:p>
            <a:pPr marL="0" indent="0" defTabSz="182880">
              <a:spcBef>
                <a:spcPts val="0"/>
              </a:spcBef>
              <a:buSzTx/>
              <a:buNone/>
              <a:defRPr sz="1920">
                <a:solidFill>
                  <a:srgbClr val="000000"/>
                </a:solidFill>
                <a:latin typeface="Helvetica Neue"/>
                <a:ea typeface="Helvetica Neue"/>
                <a:cs typeface="Helvetica Neue"/>
                <a:sym typeface="Helvetica Neue"/>
              </a:defRPr>
            </a:pPr>
          </a:p>
          <a:p>
            <a:pPr marL="0" indent="0" defTabSz="182880">
              <a:spcBef>
                <a:spcPts val="0"/>
              </a:spcBef>
              <a:buSzTx/>
              <a:buNone/>
              <a:defRPr sz="1920">
                <a:solidFill>
                  <a:srgbClr val="FF2600"/>
                </a:solidFill>
                <a:latin typeface="Helvetica Neue"/>
                <a:ea typeface="Helvetica Neue"/>
                <a:cs typeface="Helvetica Neue"/>
                <a:sym typeface="Helvetica Neue"/>
              </a:defRPr>
            </a:pPr>
            <a:r>
              <a:t>DIOS ES UN DIOS CELOSO.</a:t>
            </a:r>
          </a:p>
          <a:p>
            <a:pPr marL="0" indent="0" defTabSz="182880">
              <a:spcBef>
                <a:spcPts val="0"/>
              </a:spcBef>
              <a:buSzTx/>
              <a:buNone/>
              <a:defRPr sz="640">
                <a:solidFill>
                  <a:srgbClr val="000000"/>
                </a:solidFill>
                <a:latin typeface="Helvetica Neue"/>
                <a:ea typeface="Helvetica Neue"/>
                <a:cs typeface="Helvetica Neue"/>
                <a:sym typeface="Helvetica Neue"/>
              </a:defRPr>
            </a:pPr>
            <a:endParaRPr sz="1360"/>
          </a:p>
          <a:p>
            <a:pPr marL="0" indent="0" defTabSz="182880">
              <a:spcBef>
                <a:spcPts val="0"/>
              </a:spcBef>
              <a:buSzTx/>
              <a:buNone/>
              <a:defRPr sz="640">
                <a:solidFill>
                  <a:srgbClr val="000000"/>
                </a:solidFill>
                <a:latin typeface="Helvetica Neue"/>
                <a:ea typeface="Helvetica Neue"/>
                <a:cs typeface="Helvetica Neue"/>
                <a:sym typeface="Helvetica Neue"/>
              </a:defRPr>
            </a:pPr>
          </a:p>
          <a:p>
            <a:pPr marL="0" indent="0" defTabSz="182880">
              <a:spcBef>
                <a:spcPts val="0"/>
              </a:spcBef>
              <a:buSzTx/>
              <a:buNone/>
              <a:defRPr sz="640">
                <a:solidFill>
                  <a:srgbClr val="000000"/>
                </a:solidFill>
                <a:latin typeface="Helvetica Neue"/>
                <a:ea typeface="Helvetica Neue"/>
                <a:cs typeface="Helvetica Neue"/>
                <a:sym typeface="Helvetica Neue"/>
              </a:defRPr>
            </a:pPr>
          </a:p>
          <a:p>
            <a:pPr marL="0" indent="0" defTabSz="182880">
              <a:spcBef>
                <a:spcPts val="0"/>
              </a:spcBef>
              <a:buSzTx/>
              <a:buNone/>
              <a:defRPr sz="640">
                <a:solidFill>
                  <a:srgbClr val="000000"/>
                </a:solidFill>
                <a:latin typeface="Helvetica Neue"/>
                <a:ea typeface="Helvetica Neue"/>
                <a:cs typeface="Helvetica Neue"/>
                <a:sym typeface="Helvetica Neue"/>
              </a:defRPr>
            </a:pPr>
          </a:p>
          <a:p>
            <a:pPr marL="0" indent="0" defTabSz="182880">
              <a:spcBef>
                <a:spcPts val="0"/>
              </a:spcBef>
              <a:buSzTx/>
              <a:buNone/>
              <a:defRPr sz="640">
                <a:solidFill>
                  <a:srgbClr val="000000"/>
                </a:solidFill>
                <a:latin typeface="Helvetica Neue"/>
                <a:ea typeface="Helvetica Neue"/>
                <a:cs typeface="Helvetica Neue"/>
                <a:sym typeface="Helvetica Neue"/>
              </a:defRPr>
            </a:pPr>
          </a:p>
          <a:p>
            <a:pPr marL="0" indent="0" defTabSz="182880">
              <a:spcBef>
                <a:spcPts val="0"/>
              </a:spcBef>
              <a:buSzTx/>
              <a:buNone/>
              <a:defRPr sz="640">
                <a:solidFill>
                  <a:srgbClr val="000000"/>
                </a:solidFill>
                <a:latin typeface="Helvetica Neue"/>
                <a:ea typeface="Helvetica Neue"/>
                <a:cs typeface="Helvetica Neue"/>
                <a:sym typeface="Helvetica Neue"/>
              </a:defRPr>
            </a:pPr>
          </a:p>
          <a:p>
            <a:pPr marL="0" indent="0" defTabSz="182880">
              <a:spcBef>
                <a:spcPts val="0"/>
              </a:spcBef>
              <a:buSzTx/>
              <a:buNone/>
              <a:defRPr sz="640">
                <a:solidFill>
                  <a:srgbClr val="000000"/>
                </a:solidFill>
                <a:latin typeface="Helvetica Neue"/>
                <a:ea typeface="Helvetica Neue"/>
                <a:cs typeface="Helvetica Neue"/>
                <a:sym typeface="Helvetica Neue"/>
              </a:defRPr>
            </a:pPr>
          </a:p>
          <a:p>
            <a:pPr marL="0" indent="0" defTabSz="182880">
              <a:spcBef>
                <a:spcPts val="0"/>
              </a:spcBef>
              <a:buSzTx/>
              <a:buNone/>
              <a:defRPr sz="640">
                <a:solidFill>
                  <a:srgbClr val="000000"/>
                </a:solidFill>
                <a:latin typeface="Helvetica Neue"/>
                <a:ea typeface="Helvetica Neue"/>
                <a:cs typeface="Helvetica Neue"/>
                <a:sym typeface="Helvetica Neue"/>
              </a:defRPr>
            </a:pPr>
          </a:p>
          <a:p>
            <a:pPr marL="0" indent="0" defTabSz="182880">
              <a:spcBef>
                <a:spcPts val="0"/>
              </a:spcBef>
              <a:buSzTx/>
              <a:buNone/>
              <a:defRPr sz="640">
                <a:solidFill>
                  <a:srgbClr val="000000"/>
                </a:solidFill>
                <a:latin typeface="Helvetica Neue"/>
                <a:ea typeface="Helvetica Neue"/>
                <a:cs typeface="Helvetica Neue"/>
                <a:sym typeface="Helvetica Neue"/>
              </a:defRPr>
            </a:pP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title"/>
          </p:nvPr>
        </p:nvSpPr>
        <p:spPr>
          <a:prstGeom prst="rect">
            <a:avLst/>
          </a:prstGeom>
        </p:spPr>
        <p:txBody>
          <a:bodyPr/>
          <a:lstStyle/>
          <a:p>
            <a:pPr algn="just"/>
            <a:r>
              <a:t>                     </a:t>
            </a:r>
            <a:r>
              <a:rPr>
                <a:solidFill>
                  <a:srgbClr val="212121"/>
                </a:solidFill>
              </a:rPr>
              <a:t>JESÚS</a:t>
            </a:r>
          </a:p>
        </p:txBody>
      </p:sp>
      <p:sp>
        <p:nvSpPr>
          <p:cNvPr id="161" name="Shape 161"/>
          <p:cNvSpPr/>
          <p:nvPr>
            <p:ph type="body" idx="1"/>
          </p:nvPr>
        </p:nvSpPr>
        <p:spPr>
          <a:prstGeom prst="rect">
            <a:avLst/>
          </a:prstGeom>
        </p:spPr>
        <p:txBody>
          <a:bodyPr/>
          <a:lstStyle/>
          <a:p>
            <a:pPr>
              <a:buBlip>
                <a:blip r:embed="rId2"/>
              </a:buBlip>
            </a:pPr>
            <a:r>
              <a:t>Se Desarrolla como niño : Mat 2:13-23</a:t>
            </a:r>
          </a:p>
          <a:p>
            <a:pPr>
              <a:buBlip>
                <a:blip r:embed="rId2"/>
              </a:buBlip>
            </a:pPr>
            <a:r>
              <a:t>Se Bautiza ( acto público ) : Mat 3:1-17</a:t>
            </a:r>
          </a:p>
          <a:p>
            <a:pPr>
              <a:buBlip>
                <a:blip r:embed="rId2"/>
              </a:buBlip>
            </a:pPr>
            <a:r>
              <a:t>Tentado como ser humano : Mat 4:1-11</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title"/>
          </p:nvPr>
        </p:nvSpPr>
        <p:spPr>
          <a:prstGeom prst="rect">
            <a:avLst/>
          </a:prstGeom>
        </p:spPr>
        <p:txBody>
          <a:bodyPr/>
          <a:lstStyle>
            <a:lvl1pPr algn="ctr">
              <a:defRPr b="1">
                <a:solidFill>
                  <a:srgbClr val="212121"/>
                </a:solidFill>
              </a:defRPr>
            </a:lvl1pPr>
          </a:lstStyle>
          <a:p>
            <a:pPr/>
            <a:r>
              <a:t>JESÚS</a:t>
            </a:r>
          </a:p>
        </p:txBody>
      </p:sp>
      <p:sp>
        <p:nvSpPr>
          <p:cNvPr id="164" name="Shape 164"/>
          <p:cNvSpPr/>
          <p:nvPr>
            <p:ph type="body" idx="1"/>
          </p:nvPr>
        </p:nvSpPr>
        <p:spPr>
          <a:prstGeom prst="rect">
            <a:avLst/>
          </a:prstGeom>
        </p:spPr>
        <p:txBody>
          <a:bodyPr/>
          <a:lstStyle/>
          <a:p>
            <a:pPr marL="0" indent="0" algn="ctr" defTabSz="391414">
              <a:spcBef>
                <a:spcPts val="2800"/>
              </a:spcBef>
              <a:buSzTx/>
              <a:buNone/>
              <a:defRPr b="1" sz="2881">
                <a:solidFill>
                  <a:srgbClr val="FF2600"/>
                </a:solidFill>
              </a:defRPr>
            </a:pPr>
            <a:r>
              <a:t>Limosna : Mat 6:1-4</a:t>
            </a:r>
          </a:p>
          <a:p>
            <a:pPr marL="0" indent="0" algn="ctr" defTabSz="391414">
              <a:spcBef>
                <a:spcPts val="2800"/>
              </a:spcBef>
              <a:buSzTx/>
              <a:buNone/>
              <a:defRPr b="1" sz="2881">
                <a:solidFill>
                  <a:srgbClr val="4F8F00"/>
                </a:solidFill>
              </a:defRPr>
            </a:pPr>
            <a:r>
              <a:t>Oración : Mat 6:5-15</a:t>
            </a:r>
          </a:p>
          <a:p>
            <a:pPr marL="0" indent="0" algn="ctr" defTabSz="391414">
              <a:spcBef>
                <a:spcPts val="2800"/>
              </a:spcBef>
              <a:buSzTx/>
              <a:buNone/>
              <a:defRPr sz="2881">
                <a:solidFill>
                  <a:srgbClr val="011993"/>
                </a:solidFill>
              </a:defRPr>
            </a:pPr>
            <a:r>
              <a:t>Ayuno : Mat 6:16-18</a:t>
            </a:r>
          </a:p>
          <a:p>
            <a:pPr marL="0" indent="0" algn="ctr" defTabSz="391414">
              <a:spcBef>
                <a:spcPts val="2800"/>
              </a:spcBef>
              <a:buSzTx/>
              <a:buNone/>
              <a:defRPr sz="2881">
                <a:solidFill>
                  <a:srgbClr val="941751"/>
                </a:solidFill>
              </a:defRPr>
            </a:pPr>
            <a:r>
              <a:t>Dinero : Mat 6:19-24</a:t>
            </a:r>
          </a:p>
          <a:p>
            <a:pPr marL="0" indent="0" algn="ctr" defTabSz="391414">
              <a:spcBef>
                <a:spcPts val="2800"/>
              </a:spcBef>
              <a:buSzTx/>
              <a:buNone/>
              <a:defRPr sz="2881">
                <a:solidFill>
                  <a:srgbClr val="0433FF"/>
                </a:solidFill>
              </a:defRPr>
            </a:pPr>
            <a:r>
              <a:t>Ansiedad : Mat 6:25-34</a:t>
            </a:r>
          </a:p>
          <a:p>
            <a:pPr marL="0" indent="0" algn="ctr" defTabSz="391414">
              <a:spcBef>
                <a:spcPts val="2800"/>
              </a:spcBef>
              <a:buSzTx/>
              <a:buNone/>
              <a:defRPr sz="2881">
                <a:solidFill>
                  <a:srgbClr val="FF8AD8"/>
                </a:solidFill>
              </a:defRPr>
            </a:pPr>
            <a:r>
              <a:t>Juzgar : Mat 7:1-5</a:t>
            </a:r>
          </a:p>
          <a:p>
            <a:pPr marL="0" indent="0" algn="ctr" defTabSz="391414">
              <a:spcBef>
                <a:spcPts val="2800"/>
              </a:spcBef>
              <a:buSzTx/>
              <a:buNone/>
              <a:defRPr sz="2881">
                <a:solidFill>
                  <a:srgbClr val="FF9300"/>
                </a:solidFill>
              </a:defRPr>
            </a:pPr>
            <a:r>
              <a:t>Prudencia : Mat 7:6</a:t>
            </a:r>
          </a:p>
          <a:p>
            <a:pPr marL="0" indent="0" algn="ctr" defTabSz="391414">
              <a:spcBef>
                <a:spcPts val="2800"/>
              </a:spcBef>
              <a:buSzTx/>
              <a:buNone/>
              <a:defRPr sz="2881">
                <a:solidFill>
                  <a:srgbClr val="212121"/>
                </a:solidFill>
              </a:defRPr>
            </a:pPr>
            <a:r>
              <a:t>Relación con las personas : Mat 7:12</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title"/>
          </p:nvPr>
        </p:nvSpPr>
        <p:spPr>
          <a:prstGeom prst="rect">
            <a:avLst/>
          </a:prstGeom>
        </p:spPr>
        <p:txBody>
          <a:bodyPr/>
          <a:lstStyle>
            <a:lvl1pPr algn="ctr">
              <a:spcBef>
                <a:spcPts val="4200"/>
              </a:spcBef>
              <a:defRPr sz="4300">
                <a:solidFill>
                  <a:srgbClr val="212121"/>
                </a:solidFill>
              </a:defRPr>
            </a:lvl1pPr>
          </a:lstStyle>
          <a:p>
            <a:pPr/>
            <a:r>
              <a:t>Relación con las personas</a:t>
            </a:r>
          </a:p>
        </p:txBody>
      </p:sp>
      <p:sp>
        <p:nvSpPr>
          <p:cNvPr id="167" name="Shape 167"/>
          <p:cNvSpPr/>
          <p:nvPr>
            <p:ph type="body" idx="1"/>
          </p:nvPr>
        </p:nvSpPr>
        <p:spPr>
          <a:prstGeom prst="rect">
            <a:avLst/>
          </a:prstGeom>
        </p:spPr>
        <p:txBody>
          <a:bodyPr/>
          <a:lstStyle/>
          <a:p>
            <a:pPr marL="0" indent="0" defTabSz="457200">
              <a:spcBef>
                <a:spcPts val="0"/>
              </a:spcBef>
              <a:buSzTx/>
              <a:buNone/>
              <a:defRPr b="1" sz="2600" u="sng">
                <a:solidFill>
                  <a:srgbClr val="000000"/>
                </a:solidFill>
                <a:latin typeface="Helvetica Neue"/>
                <a:ea typeface="Helvetica Neue"/>
                <a:cs typeface="Helvetica Neue"/>
                <a:sym typeface="Helvetica Neue"/>
              </a:defRPr>
            </a:pPr>
            <a:r>
              <a:t>MATEO 7</a:t>
            </a:r>
          </a:p>
          <a:p>
            <a:pPr marL="0" indent="0" defTabSz="457200">
              <a:spcBef>
                <a:spcPts val="0"/>
              </a:spcBef>
              <a:buSzTx/>
              <a:buNone/>
              <a:defRPr sz="2600">
                <a:solidFill>
                  <a:srgbClr val="000000"/>
                </a:solidFill>
                <a:latin typeface="Helvetica Neue"/>
                <a:ea typeface="Helvetica Neue"/>
                <a:cs typeface="Helvetica Neue"/>
                <a:sym typeface="Helvetica Neue"/>
              </a:defRPr>
            </a:pPr>
          </a:p>
          <a:p>
            <a:pPr marL="0" indent="0" defTabSz="457200">
              <a:spcBef>
                <a:spcPts val="0"/>
              </a:spcBef>
              <a:buSzTx/>
              <a:buNone/>
              <a:defRPr sz="2600">
                <a:solidFill>
                  <a:srgbClr val="000000"/>
                </a:solidFill>
                <a:latin typeface="Helvetica Neue"/>
                <a:ea typeface="Helvetica Neue"/>
                <a:cs typeface="Helvetica Neue"/>
                <a:sym typeface="Helvetica Neue"/>
              </a:defRPr>
            </a:pPr>
            <a:r>
              <a:rPr b="1">
                <a:latin typeface="Arial"/>
                <a:ea typeface="Arial"/>
                <a:cs typeface="Arial"/>
                <a:sym typeface="Arial"/>
              </a:rPr>
              <a:t>7 </a:t>
            </a:r>
            <a:r>
              <a:t>Pedid, y se os dará; buscad, y hallaréis; llamad, y se os abrirá.</a:t>
            </a:r>
          </a:p>
          <a:p>
            <a:pPr marL="0" indent="0" defTabSz="457200">
              <a:spcBef>
                <a:spcPts val="0"/>
              </a:spcBef>
              <a:buSzTx/>
              <a:buNone/>
              <a:defRPr sz="2600">
                <a:solidFill>
                  <a:srgbClr val="000000"/>
                </a:solidFill>
                <a:latin typeface="Helvetica Neue"/>
                <a:ea typeface="Helvetica Neue"/>
                <a:cs typeface="Helvetica Neue"/>
                <a:sym typeface="Helvetica Neue"/>
              </a:defRPr>
            </a:pPr>
            <a:r>
              <a:rPr b="1">
                <a:latin typeface="Arial"/>
                <a:ea typeface="Arial"/>
                <a:cs typeface="Arial"/>
                <a:sym typeface="Arial"/>
              </a:rPr>
              <a:t>8 </a:t>
            </a:r>
            <a:r>
              <a:t>Porque todo aquel que pide, recibe; y el que busca, halla; y al que llama, se le abrirá.</a:t>
            </a:r>
          </a:p>
          <a:p>
            <a:pPr marL="0" indent="0" defTabSz="457200">
              <a:spcBef>
                <a:spcPts val="0"/>
              </a:spcBef>
              <a:buSzTx/>
              <a:buNone/>
              <a:defRPr sz="2600">
                <a:solidFill>
                  <a:srgbClr val="000000"/>
                </a:solidFill>
                <a:latin typeface="Helvetica Neue"/>
                <a:ea typeface="Helvetica Neue"/>
                <a:cs typeface="Helvetica Neue"/>
                <a:sym typeface="Helvetica Neue"/>
              </a:defRPr>
            </a:pPr>
            <a:r>
              <a:rPr b="1">
                <a:latin typeface="Arial"/>
                <a:ea typeface="Arial"/>
                <a:cs typeface="Arial"/>
                <a:sym typeface="Arial"/>
              </a:rPr>
              <a:t>9 </a:t>
            </a:r>
            <a:r>
              <a:t>¿Qué hombre hay de vosotros, que si su hijo le pide pan, le dará una piedra?</a:t>
            </a:r>
          </a:p>
          <a:p>
            <a:pPr marL="0" indent="0" defTabSz="457200">
              <a:spcBef>
                <a:spcPts val="0"/>
              </a:spcBef>
              <a:buSzTx/>
              <a:buNone/>
              <a:defRPr sz="2600">
                <a:solidFill>
                  <a:srgbClr val="000000"/>
                </a:solidFill>
                <a:latin typeface="Helvetica Neue"/>
                <a:ea typeface="Helvetica Neue"/>
                <a:cs typeface="Helvetica Neue"/>
                <a:sym typeface="Helvetica Neue"/>
              </a:defRPr>
            </a:pPr>
            <a:r>
              <a:rPr b="1">
                <a:latin typeface="Arial"/>
                <a:ea typeface="Arial"/>
                <a:cs typeface="Arial"/>
                <a:sym typeface="Arial"/>
              </a:rPr>
              <a:t>10 </a:t>
            </a:r>
            <a:r>
              <a:t>¿O si le pide un pescado, le dará una serpiente?</a:t>
            </a:r>
          </a:p>
          <a:p>
            <a:pPr marL="0" indent="0" defTabSz="457200">
              <a:spcBef>
                <a:spcPts val="0"/>
              </a:spcBef>
              <a:buSzTx/>
              <a:buNone/>
              <a:defRPr sz="2600">
                <a:solidFill>
                  <a:srgbClr val="000000"/>
                </a:solidFill>
                <a:latin typeface="Helvetica Neue"/>
                <a:ea typeface="Helvetica Neue"/>
                <a:cs typeface="Helvetica Neue"/>
                <a:sym typeface="Helvetica Neue"/>
              </a:defRPr>
            </a:pPr>
            <a:r>
              <a:rPr b="1">
                <a:latin typeface="Arial"/>
                <a:ea typeface="Arial"/>
                <a:cs typeface="Arial"/>
                <a:sym typeface="Arial"/>
              </a:rPr>
              <a:t>11 </a:t>
            </a:r>
            <a:r>
              <a:t>Pues si vosotros, siendo malos, sabéis dar buenas dádivas a vuestros hijos, ¿cuánto más vuestro Padre que está en los cielos dará buenas cosas a los que le pidan?</a:t>
            </a:r>
          </a:p>
          <a:p>
            <a:pPr marL="0" indent="0" defTabSz="457200">
              <a:spcBef>
                <a:spcPts val="0"/>
              </a:spcBef>
              <a:buSzTx/>
              <a:buNone/>
              <a:defRPr sz="2600">
                <a:solidFill>
                  <a:srgbClr val="000000"/>
                </a:solidFill>
                <a:latin typeface="Helvetica Neue"/>
                <a:ea typeface="Helvetica Neue"/>
                <a:cs typeface="Helvetica Neue"/>
                <a:sym typeface="Helvetica Neue"/>
              </a:defRPr>
            </a:pPr>
            <a:r>
              <a:rPr b="1">
                <a:latin typeface="Arial"/>
                <a:ea typeface="Arial"/>
                <a:cs typeface="Arial"/>
                <a:sym typeface="Arial"/>
              </a:rPr>
              <a:t>12 </a:t>
            </a:r>
            <a:r>
              <a:t>Así que, </a:t>
            </a:r>
            <a:r>
              <a:rPr b="1">
                <a:solidFill>
                  <a:srgbClr val="FF2600"/>
                </a:solidFill>
              </a:rPr>
              <a:t>todas las cosas que queráis que los hombres hagan con vosotros, así también haced vosotros con ellos; porque esto es la ley y los profetas.</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ctrTitle"/>
          </p:nvPr>
        </p:nvSpPr>
        <p:spPr>
          <a:xfrm>
            <a:off x="647700" y="2095500"/>
            <a:ext cx="11709400" cy="2330084"/>
          </a:xfrm>
          <a:prstGeom prst="rect">
            <a:avLst/>
          </a:prstGeom>
        </p:spPr>
        <p:txBody>
          <a:bodyPr/>
          <a:lstStyle>
            <a:lvl1pPr defTabSz="549148">
              <a:defRPr sz="6580">
                <a:solidFill>
                  <a:srgbClr val="212121"/>
                </a:solidFill>
              </a:defRPr>
            </a:lvl1pPr>
          </a:lstStyle>
          <a:p>
            <a:pPr/>
            <a:r>
              <a:t>El Fundamento Y Propósito de Las Relaciones Personales</a:t>
            </a:r>
          </a:p>
        </p:txBody>
      </p:sp>
      <p:sp>
        <p:nvSpPr>
          <p:cNvPr id="170" name="Shape 170"/>
          <p:cNvSpPr/>
          <p:nvPr>
            <p:ph type="subTitle" sz="half" idx="1"/>
          </p:nvPr>
        </p:nvSpPr>
        <p:spPr>
          <a:xfrm>
            <a:off x="647700" y="5207000"/>
            <a:ext cx="11709400" cy="2615428"/>
          </a:xfrm>
          <a:prstGeom prst="rect">
            <a:avLst/>
          </a:prstGeom>
        </p:spPr>
        <p:txBody>
          <a:bodyPr/>
          <a:lstStyle/>
          <a:p>
            <a:pPr>
              <a:defRPr b="1">
                <a:solidFill>
                  <a:srgbClr val="212121"/>
                </a:solidFill>
              </a:defRPr>
            </a:pPr>
            <a:r>
              <a:t>ROMANOS 11:36</a:t>
            </a:r>
          </a:p>
          <a:p>
            <a:pPr>
              <a:defRPr>
                <a:solidFill>
                  <a:srgbClr val="212121"/>
                </a:solidFill>
              </a:defRPr>
            </a:pPr>
            <a:r>
              <a:t>“Porque de él, y por él, y para él, son todas las cosas. A él sea la gloria por los siglos. Amén.”</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title"/>
          </p:nvPr>
        </p:nvSpPr>
        <p:spPr>
          <a:xfrm>
            <a:off x="647700" y="152400"/>
            <a:ext cx="11709400" cy="1354819"/>
          </a:xfrm>
          <a:prstGeom prst="rect">
            <a:avLst/>
          </a:prstGeom>
        </p:spPr>
        <p:txBody>
          <a:bodyPr/>
          <a:lstStyle/>
          <a:p>
            <a:pPr defTabSz="566674">
              <a:spcBef>
                <a:spcPts val="4000"/>
              </a:spcBef>
              <a:defRPr b="1" sz="4171" u="sng">
                <a:solidFill>
                  <a:srgbClr val="546056"/>
                </a:solidFill>
              </a:defRPr>
            </a:pPr>
            <a:r>
              <a:t>MISIÓN:</a:t>
            </a:r>
            <a:r>
              <a:rPr b="0" u="none"/>
              <a:t> </a:t>
            </a:r>
            <a:r>
              <a:rPr u="none"/>
              <a:t>“Conocer a Dios y Hacerlo Conocido”</a:t>
            </a:r>
          </a:p>
        </p:txBody>
      </p:sp>
      <p:sp>
        <p:nvSpPr>
          <p:cNvPr id="135" name="Shape 135"/>
          <p:cNvSpPr/>
          <p:nvPr>
            <p:ph type="body" idx="1"/>
          </p:nvPr>
        </p:nvSpPr>
        <p:spPr>
          <a:prstGeom prst="rect">
            <a:avLst/>
          </a:prstGeom>
        </p:spPr>
        <p:txBody>
          <a:bodyPr/>
          <a:lstStyle/>
          <a:p>
            <a:pPr marL="298704" indent="-298704" defTabSz="327152">
              <a:spcBef>
                <a:spcPts val="2300"/>
              </a:spcBef>
              <a:buBlip>
                <a:blip r:embed="rId2"/>
              </a:buBlip>
              <a:defRPr sz="2408">
                <a:solidFill>
                  <a:srgbClr val="000000"/>
                </a:solidFill>
              </a:defRPr>
            </a:pPr>
            <a:r>
              <a:t>Nuestra misión de vida se define claramente en la Escritura, tiene que ser el centro de nuestras relaciones.</a:t>
            </a:r>
          </a:p>
          <a:p>
            <a:pPr marL="298704" indent="-298704" defTabSz="327152">
              <a:spcBef>
                <a:spcPts val="2300"/>
              </a:spcBef>
              <a:buBlip>
                <a:blip r:embed="rId2"/>
              </a:buBlip>
              <a:defRPr sz="2408">
                <a:solidFill>
                  <a:srgbClr val="000000"/>
                </a:solidFill>
              </a:defRPr>
            </a:pPr>
            <a:r>
              <a:t>El cristiano necesita un fuerte compromiso con la misión de “conocer a Dios y hacerlo conocido” si quiere experimentar  relaciones personales.</a:t>
            </a:r>
          </a:p>
          <a:p>
            <a:pPr marL="298704" indent="-298704" defTabSz="327152">
              <a:spcBef>
                <a:spcPts val="2300"/>
              </a:spcBef>
              <a:buBlip>
                <a:blip r:embed="rId2"/>
              </a:buBlip>
              <a:defRPr sz="2408">
                <a:solidFill>
                  <a:srgbClr val="000000"/>
                </a:solidFill>
              </a:defRPr>
            </a:pPr>
            <a:r>
              <a:t>Este proceso empieza con la única estructura que Dios va a Bendecir ( LA IGLESIA ) y es acá donde se presentan la mayoría de casos de “malas relaciones personales”.</a:t>
            </a:r>
          </a:p>
          <a:p>
            <a:pPr marL="298704" indent="-298704" defTabSz="327152">
              <a:spcBef>
                <a:spcPts val="2300"/>
              </a:spcBef>
              <a:buBlip>
                <a:blip r:embed="rId2"/>
              </a:buBlip>
              <a:defRPr sz="2408">
                <a:solidFill>
                  <a:srgbClr val="000000"/>
                </a:solidFill>
              </a:defRPr>
            </a:pPr>
            <a:r>
              <a:t>Dios no va a darle o darnos fruto a menos que exista en el cuerpo una buena base ( fundación ) en cuanto a las relaciones con los demás.</a:t>
            </a:r>
          </a:p>
          <a:p>
            <a:pPr marL="298704" indent="-298704" defTabSz="327152">
              <a:spcBef>
                <a:spcPts val="2300"/>
              </a:spcBef>
              <a:buBlip>
                <a:blip r:embed="rId2"/>
              </a:buBlip>
              <a:defRPr sz="2408">
                <a:solidFill>
                  <a:srgbClr val="000000"/>
                </a:solidFill>
              </a:defRPr>
            </a:pPr>
            <a:r>
              <a:t>Cuando tu le dices que NO a la iglesia,… Le dijiste a Dios que su novia y que su plan no es suficiente para tu y tu familia ( física y espiritual ).</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title"/>
          </p:nvPr>
        </p:nvSpPr>
        <p:spPr>
          <a:prstGeom prst="rect">
            <a:avLst/>
          </a:prstGeom>
        </p:spPr>
        <p:txBody>
          <a:bodyPr/>
          <a:lstStyle/>
          <a:p>
            <a:pPr algn="ctr" defTabSz="479044">
              <a:defRPr sz="5740"/>
            </a:pPr>
            <a:r>
              <a:rPr>
                <a:solidFill>
                  <a:srgbClr val="212121"/>
                </a:solidFill>
              </a:rPr>
              <a:t>Entendamos el propósito de Dios en esto de las Relaciones Personales</a:t>
            </a:r>
            <a:r>
              <a:t> </a:t>
            </a:r>
          </a:p>
        </p:txBody>
      </p:sp>
      <p:sp>
        <p:nvSpPr>
          <p:cNvPr id="138" name="Shape 138"/>
          <p:cNvSpPr/>
          <p:nvPr>
            <p:ph type="body" idx="1"/>
          </p:nvPr>
        </p:nvSpPr>
        <p:spPr>
          <a:prstGeom prst="rect">
            <a:avLst/>
          </a:prstGeom>
        </p:spPr>
        <p:txBody>
          <a:bodyPr/>
          <a:lstStyle/>
          <a:p>
            <a:pPr marL="0" indent="0" defTabSz="274574">
              <a:spcBef>
                <a:spcPts val="1900"/>
              </a:spcBef>
              <a:buSzTx/>
              <a:buNone/>
              <a:defRPr b="1" sz="2020" u="sng">
                <a:solidFill>
                  <a:srgbClr val="212121"/>
                </a:solidFill>
              </a:defRPr>
            </a:pPr>
            <a:r>
              <a:t>1. Todo lo que existe, la creación y las criaturas, fue hecho para una sola cosa: Para la gloria de Dios.</a:t>
            </a:r>
          </a:p>
          <a:p>
            <a:pPr marL="0" indent="0" defTabSz="274574">
              <a:spcBef>
                <a:spcPts val="1900"/>
              </a:spcBef>
              <a:buSzTx/>
              <a:buNone/>
              <a:defRPr sz="2020">
                <a:solidFill>
                  <a:srgbClr val="212121"/>
                </a:solidFill>
              </a:defRPr>
            </a:pPr>
            <a:r>
              <a:rPr b="1"/>
              <a:t>ROM 11:36</a:t>
            </a:r>
            <a:r>
              <a:t> Porque de él, y por él, y para él, son todas las cosas. A él sea la gloria por los siglos. Amén.</a:t>
            </a:r>
          </a:p>
          <a:p>
            <a:pPr marL="0" indent="0" defTabSz="274574">
              <a:spcBef>
                <a:spcPts val="1900"/>
              </a:spcBef>
              <a:buSzTx/>
              <a:buNone/>
              <a:defRPr b="1" sz="2020" u="sng">
                <a:solidFill>
                  <a:srgbClr val="212121"/>
                </a:solidFill>
              </a:defRPr>
            </a:pPr>
            <a:r>
              <a:t> 2. Todos los santos son creados, formados y hechos para la gloria de Dios.</a:t>
            </a:r>
          </a:p>
          <a:p>
            <a:pPr marL="0" indent="0" defTabSz="274574">
              <a:spcBef>
                <a:spcPts val="1900"/>
              </a:spcBef>
              <a:buSzTx/>
              <a:buNone/>
              <a:defRPr sz="2020">
                <a:solidFill>
                  <a:srgbClr val="212121"/>
                </a:solidFill>
              </a:defRPr>
            </a:pPr>
            <a:r>
              <a:rPr b="1"/>
              <a:t>ISA 43:6-7</a:t>
            </a:r>
            <a:r>
              <a:t> “Diré al norte: Da acá; y al sur: No detengas; trae de lejos mis hijos, y mis hijas de los confines de la tierra, todos los llamados de mi nombre; para gloria mía los he creado, los formé y los hice.”</a:t>
            </a:r>
          </a:p>
          <a:p>
            <a:pPr marL="0" indent="0" defTabSz="274574">
              <a:spcBef>
                <a:spcPts val="1900"/>
              </a:spcBef>
              <a:buSzTx/>
              <a:buNone/>
              <a:defRPr b="1" sz="2020" u="sng">
                <a:solidFill>
                  <a:srgbClr val="212121"/>
                </a:solidFill>
              </a:defRPr>
            </a:pPr>
            <a:r>
              <a:t>3. La Iglesia existe para glorificar a Dios.</a:t>
            </a:r>
          </a:p>
          <a:p>
            <a:pPr marL="0" indent="0" defTabSz="274574">
              <a:spcBef>
                <a:spcPts val="1900"/>
              </a:spcBef>
              <a:buSzTx/>
              <a:buNone/>
              <a:defRPr sz="2020">
                <a:solidFill>
                  <a:srgbClr val="212121"/>
                </a:solidFill>
              </a:defRPr>
            </a:pPr>
            <a:r>
              <a:rPr b="1"/>
              <a:t>EFESIOS 3:21</a:t>
            </a:r>
            <a:r>
              <a:t> “A Él sea gloria en la iglesia en Cristo Jesús por todas las edades, por los siglos de los siglos. Amén. </a:t>
            </a:r>
          </a:p>
          <a:p>
            <a:pPr marL="0" indent="0" defTabSz="274574">
              <a:spcBef>
                <a:spcPts val="1900"/>
              </a:spcBef>
              <a:buSzTx/>
              <a:buNone/>
              <a:defRPr b="1" sz="2020" u="sng">
                <a:solidFill>
                  <a:srgbClr val="212121"/>
                </a:solidFill>
              </a:defRPr>
            </a:pPr>
            <a:r>
              <a:t>4. Dios es digno de recibir la gloria en todo y por todos porque Él lo creó todo.</a:t>
            </a:r>
          </a:p>
          <a:p>
            <a:pPr marL="0" indent="0" defTabSz="274574">
              <a:spcBef>
                <a:spcPts val="1900"/>
              </a:spcBef>
              <a:buSzTx/>
              <a:buNone/>
              <a:defRPr sz="2020">
                <a:solidFill>
                  <a:srgbClr val="212121"/>
                </a:solidFill>
              </a:defRPr>
            </a:pPr>
            <a:r>
              <a:rPr b="1"/>
              <a:t>APOC 4:11</a:t>
            </a:r>
            <a:r>
              <a:t> “Señor, digno eres de recibir la gloria y la honra y el poder; porque tú creaste todas las cosas, y por tu voluntad existen y fueron creadas.”</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p:nvPr>
        </p:nvSpPr>
        <p:spPr>
          <a:prstGeom prst="rect">
            <a:avLst/>
          </a:prstGeom>
        </p:spPr>
        <p:txBody>
          <a:bodyPr/>
          <a:lstStyle/>
          <a:p>
            <a:pPr algn="ctr"/>
            <a:r>
              <a:t> </a:t>
            </a:r>
            <a:r>
              <a:rPr>
                <a:solidFill>
                  <a:srgbClr val="212121"/>
                </a:solidFill>
              </a:rPr>
              <a:t>¿Cómo glorificamos a Dios?</a:t>
            </a:r>
          </a:p>
        </p:txBody>
      </p:sp>
      <p:sp>
        <p:nvSpPr>
          <p:cNvPr id="141" name="Shape 141"/>
          <p:cNvSpPr/>
          <p:nvPr>
            <p:ph type="body" idx="1"/>
          </p:nvPr>
        </p:nvSpPr>
        <p:spPr>
          <a:xfrm>
            <a:off x="647700" y="2312806"/>
            <a:ext cx="11709400" cy="6793094"/>
          </a:xfrm>
          <a:prstGeom prst="rect">
            <a:avLst/>
          </a:prstGeom>
        </p:spPr>
        <p:txBody>
          <a:bodyPr/>
          <a:lstStyle/>
          <a:p>
            <a:pPr marL="0" indent="0" defTabSz="233679">
              <a:spcBef>
                <a:spcPts val="1600"/>
              </a:spcBef>
              <a:buSzTx/>
              <a:buNone/>
              <a:defRPr b="1" sz="2760" u="sng">
                <a:solidFill>
                  <a:srgbClr val="212121"/>
                </a:solidFill>
              </a:defRPr>
            </a:pPr>
            <a:r>
              <a:t>1. Primero, podemos glorificar a Dios obedeciéndole.</a:t>
            </a:r>
          </a:p>
          <a:p>
            <a:pPr marL="0" indent="0" defTabSz="233679">
              <a:spcBef>
                <a:spcPts val="1600"/>
              </a:spcBef>
              <a:buSzTx/>
              <a:buNone/>
              <a:defRPr sz="1920">
                <a:solidFill>
                  <a:srgbClr val="212121"/>
                </a:solidFill>
              </a:defRPr>
            </a:pPr>
            <a:r>
              <a:rPr b="1" u="sng"/>
              <a:t>JUAN 17:4</a:t>
            </a:r>
            <a:r>
              <a:t> “Yo te he glorificado en la tierra; he acabado la obra que me diste que hiciese.”</a:t>
            </a:r>
          </a:p>
          <a:p>
            <a:pPr marL="0" indent="0" defTabSz="233679">
              <a:spcBef>
                <a:spcPts val="1600"/>
              </a:spcBef>
              <a:buSzTx/>
              <a:buNone/>
              <a:defRPr sz="1920">
                <a:solidFill>
                  <a:srgbClr val="212121"/>
                </a:solidFill>
              </a:defRPr>
            </a:pPr>
            <a:r>
              <a:rPr b="1"/>
              <a:t>a.</a:t>
            </a:r>
            <a:r>
              <a:t> Glorificamos a Dios cuando nos sometemos a Su voluntad y hacemos lo que Él quiere.</a:t>
            </a:r>
          </a:p>
          <a:p>
            <a:pPr marL="0" indent="0" defTabSz="233679">
              <a:spcBef>
                <a:spcPts val="1600"/>
              </a:spcBef>
              <a:buSzTx/>
              <a:buNone/>
              <a:defRPr sz="1920">
                <a:solidFill>
                  <a:srgbClr val="212121"/>
                </a:solidFill>
              </a:defRPr>
            </a:pPr>
            <a:r>
              <a:rPr b="1"/>
              <a:t>b.</a:t>
            </a:r>
            <a:r>
              <a:t> Cristo es un buen ejemplo de este principio. Él nos enseña que aun cuando estamos incómodos o cuando no queremos hacer lo que Dios quiere, debemos someternos a Su perfecta y buena voluntad.</a:t>
            </a:r>
          </a:p>
          <a:p>
            <a:pPr marL="0" indent="0" defTabSz="233679">
              <a:spcBef>
                <a:spcPts val="1600"/>
              </a:spcBef>
              <a:buSzTx/>
              <a:buNone/>
              <a:defRPr sz="1920">
                <a:solidFill>
                  <a:srgbClr val="212121"/>
                </a:solidFill>
              </a:defRPr>
            </a:pPr>
            <a:r>
              <a:rPr b="1" u="sng"/>
              <a:t>MAT 26:38-39</a:t>
            </a:r>
            <a:r>
              <a:t> “Entonces Jesús les dijo: Mi alma está muy triste, hasta la muerte; quedaos aquí, y velad conmigo. Yendo un poco adelante, se postró sobre su rostro, orando y diciendo: Padre mío, si es posible, pase de mí esta copa; pero no sea como yo quiero, sino como tú.”</a:t>
            </a:r>
          </a:p>
          <a:p>
            <a:pPr marL="0" indent="0" defTabSz="233679">
              <a:spcBef>
                <a:spcPts val="1600"/>
              </a:spcBef>
              <a:buSzTx/>
              <a:buNone/>
              <a:defRPr sz="1920">
                <a:solidFill>
                  <a:srgbClr val="212121"/>
                </a:solidFill>
              </a:defRPr>
            </a:pPr>
            <a:r>
              <a:rPr b="1"/>
              <a:t>c.</a:t>
            </a:r>
            <a:r>
              <a:t> Dios quiere que lo glorifiquemos voluntariamente obedeciéndole y sometiéndonos a Su señorío.</a:t>
            </a:r>
          </a:p>
          <a:p>
            <a:pPr marL="0" indent="0" defTabSz="233679">
              <a:spcBef>
                <a:spcPts val="1600"/>
              </a:spcBef>
              <a:buSzTx/>
              <a:buNone/>
              <a:defRPr sz="1920">
                <a:solidFill>
                  <a:srgbClr val="212121"/>
                </a:solidFill>
              </a:defRPr>
            </a:pPr>
            <a:r>
              <a:rPr b="1" u="sng"/>
              <a:t>1 COR 6:20</a:t>
            </a:r>
            <a:r>
              <a:rPr b="1"/>
              <a:t> </a:t>
            </a:r>
            <a:r>
              <a:t>“Porque habéis sido comprados por precio; glorificad, pues, a Dios en vuestro cuerpo y en vuestro espíritu, los cuales son de Dios.”</a:t>
            </a:r>
          </a:p>
          <a:p>
            <a:pPr marL="0" indent="0" defTabSz="233679">
              <a:spcBef>
                <a:spcPts val="1600"/>
              </a:spcBef>
              <a:buSzTx/>
              <a:buNone/>
              <a:defRPr sz="1920">
                <a:solidFill>
                  <a:srgbClr val="212121"/>
                </a:solidFill>
              </a:defRPr>
            </a:pPr>
            <a:r>
              <a:rPr b="1" u="sng"/>
              <a:t>2 TESA 1:11-12</a:t>
            </a:r>
            <a:r>
              <a:t> “Por lo cual asimismo oramos siempre por vosotros, para que nuestro Dios os tenga por dignos de su llamamiento, y cumpla todo propósito de bondad y toda obra de fe con su poder, para que el nombre de nuestro Señor Jesucristo sea glorificado en vosotros, y vosotros en él, por la gracia de nuestro Dios y del Señor Jesucristo.”</a:t>
            </a:r>
          </a:p>
          <a:p>
            <a:pPr marL="0" indent="0" defTabSz="233679">
              <a:spcBef>
                <a:spcPts val="1600"/>
              </a:spcBef>
              <a:buSzTx/>
              <a:buNone/>
              <a:defRPr sz="1720"/>
            </a:pPr>
          </a:p>
          <a:p>
            <a:pPr marL="0" indent="0" defTabSz="233679">
              <a:spcBef>
                <a:spcPts val="1600"/>
              </a:spcBef>
              <a:buSzTx/>
              <a:buNone/>
              <a:defRPr sz="1720"/>
            </a:pP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title"/>
          </p:nvPr>
        </p:nvSpPr>
        <p:spPr>
          <a:xfrm>
            <a:off x="647700" y="379216"/>
            <a:ext cx="11709400" cy="1142387"/>
          </a:xfrm>
          <a:prstGeom prst="rect">
            <a:avLst/>
          </a:prstGeom>
        </p:spPr>
        <p:txBody>
          <a:bodyPr/>
          <a:lstStyle>
            <a:lvl1pPr algn="ctr" defTabSz="519937">
              <a:defRPr sz="6230">
                <a:solidFill>
                  <a:srgbClr val="212121"/>
                </a:solidFill>
              </a:defRPr>
            </a:lvl1pPr>
          </a:lstStyle>
          <a:p>
            <a:pPr>
              <a:defRPr>
                <a:solidFill>
                  <a:srgbClr val="FFFFFF">
                    <a:alpha val="95000"/>
                  </a:srgbClr>
                </a:solidFill>
              </a:defRPr>
            </a:pPr>
            <a:r>
              <a:rPr>
                <a:solidFill>
                  <a:srgbClr val="212121"/>
                </a:solidFill>
              </a:rPr>
              <a:t>¿Cómo glorificamos a Dios?</a:t>
            </a:r>
          </a:p>
        </p:txBody>
      </p:sp>
      <p:sp>
        <p:nvSpPr>
          <p:cNvPr id="144" name="Shape 144"/>
          <p:cNvSpPr/>
          <p:nvPr>
            <p:ph type="body" idx="1"/>
          </p:nvPr>
        </p:nvSpPr>
        <p:spPr>
          <a:xfrm>
            <a:off x="647700" y="2320890"/>
            <a:ext cx="11709400" cy="6785010"/>
          </a:xfrm>
          <a:prstGeom prst="rect">
            <a:avLst/>
          </a:prstGeom>
        </p:spPr>
        <p:txBody>
          <a:bodyPr/>
          <a:lstStyle/>
          <a:p>
            <a:pPr marL="0" indent="0" defTabSz="233679">
              <a:spcBef>
                <a:spcPts val="1600"/>
              </a:spcBef>
              <a:buSzTx/>
              <a:buNone/>
              <a:defRPr b="1" sz="2440" u="sng">
                <a:solidFill>
                  <a:srgbClr val="212121"/>
                </a:solidFill>
              </a:defRPr>
            </a:pPr>
            <a:r>
              <a:t>2. En segundo lugar, Dios se glorificará también en el desobediente.</a:t>
            </a:r>
          </a:p>
          <a:p>
            <a:pPr marL="0" indent="0" defTabSz="233679">
              <a:spcBef>
                <a:spcPts val="1600"/>
              </a:spcBef>
              <a:buSzTx/>
              <a:buNone/>
              <a:defRPr sz="1960">
                <a:solidFill>
                  <a:srgbClr val="212121"/>
                </a:solidFill>
              </a:defRPr>
            </a:pPr>
            <a:r>
              <a:rPr b="1" u="sng"/>
              <a:t>PROV 16:4</a:t>
            </a:r>
            <a:r>
              <a:t> “Todas las cosas ha hecho Jehová para sí mismo, Y aun al impío para el día malo.” </a:t>
            </a:r>
          </a:p>
          <a:p>
            <a:pPr marL="0" indent="0" defTabSz="233679">
              <a:spcBef>
                <a:spcPts val="1600"/>
              </a:spcBef>
              <a:buSzTx/>
              <a:buNone/>
              <a:defRPr sz="1960">
                <a:solidFill>
                  <a:srgbClr val="212121"/>
                </a:solidFill>
              </a:defRPr>
            </a:pPr>
            <a:r>
              <a:rPr b="1"/>
              <a:t>a</a:t>
            </a:r>
            <a:r>
              <a:t>. Dios hizo todas las cosas para Sí mismo, para Su gloria, y esto incluye al impío.</a:t>
            </a:r>
          </a:p>
          <a:p>
            <a:pPr marL="0" indent="0" defTabSz="233679">
              <a:spcBef>
                <a:spcPts val="1600"/>
              </a:spcBef>
              <a:buSzTx/>
              <a:buNone/>
              <a:defRPr sz="1960">
                <a:solidFill>
                  <a:srgbClr val="212121"/>
                </a:solidFill>
              </a:defRPr>
            </a:pPr>
            <a:r>
              <a:rPr b="1"/>
              <a:t>b.</a:t>
            </a:r>
            <a:r>
              <a:t> Esto quiere decir que Dios tendrá la gloria aun en el que no quiere glorificarlo voluntariamente aquí en la tierra (o sea, el “impío”; el que quiere vivir según su propio parecer y no la voluntad de Dios).</a:t>
            </a:r>
          </a:p>
          <a:p>
            <a:pPr marL="0" indent="0" defTabSz="233679">
              <a:spcBef>
                <a:spcPts val="1600"/>
              </a:spcBef>
              <a:buSzTx/>
              <a:buNone/>
              <a:defRPr sz="1960">
                <a:solidFill>
                  <a:srgbClr val="212121"/>
                </a:solidFill>
              </a:defRPr>
            </a:pPr>
            <a:r>
              <a:rPr b="1"/>
              <a:t>c.</a:t>
            </a:r>
            <a:r>
              <a:t> Si el Señor no puede glorificarse por todo lo bueno que Él ha hecho en nosotros ,Él se glorificará como el Juez Justo.</a:t>
            </a:r>
          </a:p>
          <a:p>
            <a:pPr marL="0" indent="0" defTabSz="233679">
              <a:spcBef>
                <a:spcPts val="1600"/>
              </a:spcBef>
              <a:buSzTx/>
              <a:buNone/>
              <a:defRPr sz="1960">
                <a:solidFill>
                  <a:srgbClr val="212121"/>
                </a:solidFill>
              </a:defRPr>
            </a:pPr>
            <a:r>
              <a:rPr b="1"/>
              <a:t>d.</a:t>
            </a:r>
            <a:r>
              <a:t> Él obligará al impío y al desobediente a reconocer Su señorío, lo que el rebelde debiera haber hecho en la tierra, y así el impío glorificará a Dios… “Pues toda rodilla se doblará muy pronto ante ÉL”.</a:t>
            </a:r>
          </a:p>
          <a:p>
            <a:pPr marL="0" indent="0" defTabSz="233679">
              <a:spcBef>
                <a:spcPts val="1600"/>
              </a:spcBef>
              <a:buSzTx/>
              <a:buNone/>
              <a:defRPr sz="1960">
                <a:solidFill>
                  <a:srgbClr val="212121"/>
                </a:solidFill>
              </a:defRPr>
            </a:pPr>
            <a:r>
              <a:rPr b="1" u="sng"/>
              <a:t>FIL 2:9-11</a:t>
            </a:r>
            <a:r>
              <a:t> “Por lo cual Dios también le exaltó hasta lo sumo, y le dio un nombre que es sobre todo nombre, para que en el nombre de Jesús se doble toda rodilla de los que están en los cielos, y en la tierra, y debajo de la tierra; y toda lengua confiese que Jesucristo es el Señor, para gloria de Dios Padre.” </a:t>
            </a:r>
          </a:p>
          <a:p>
            <a:pPr marL="0" indent="0" defTabSz="233679">
              <a:spcBef>
                <a:spcPts val="1600"/>
              </a:spcBef>
              <a:buSzTx/>
              <a:buNone/>
              <a:defRPr sz="1960">
                <a:solidFill>
                  <a:srgbClr val="212121"/>
                </a:solidFill>
              </a:defRPr>
            </a:pPr>
            <a:r>
              <a:rPr b="1"/>
              <a:t>e.</a:t>
            </a:r>
            <a:r>
              <a:t> Por tanto, el desobediente glorifica a Dios porque llega a ser un ejemplo vivo (una lección viva para todos los demás) de que la Palabra de Dios es la verdad. Cuando le sucede lo que Dios le prometió, Dios se exalta como el único Verdadero y Fiel. Él guarda Su Palabra al pie de la letra y Su Palabra es la verdad.</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body" idx="1"/>
          </p:nvPr>
        </p:nvSpPr>
        <p:spPr>
          <a:prstGeom prst="rect">
            <a:avLst/>
          </a:prstGeom>
        </p:spPr>
        <p:txBody>
          <a:bodyPr/>
          <a:lstStyle/>
          <a:p>
            <a:pPr marL="0" indent="0" defTabSz="385572">
              <a:spcBef>
                <a:spcPts val="2700"/>
              </a:spcBef>
              <a:buSzTx/>
              <a:buNone/>
              <a:defRPr b="1" sz="2838">
                <a:solidFill>
                  <a:srgbClr val="212121"/>
                </a:solidFill>
              </a:defRPr>
            </a:pPr>
            <a:r>
              <a:t>Todos los hombres glorificaremos a Dios.</a:t>
            </a:r>
          </a:p>
          <a:p>
            <a:pPr marL="0" indent="0" defTabSz="385572">
              <a:spcBef>
                <a:spcPts val="2700"/>
              </a:spcBef>
              <a:buSzTx/>
              <a:buNone/>
              <a:defRPr b="1" sz="2838">
                <a:solidFill>
                  <a:srgbClr val="212121"/>
                </a:solidFill>
              </a:defRPr>
            </a:pPr>
            <a:r>
              <a:t> </a:t>
            </a:r>
            <a:r>
              <a:rPr b="0" u="sng"/>
              <a:t>No hay otra opción</a:t>
            </a:r>
          </a:p>
          <a:p>
            <a:pPr marL="0" indent="0" defTabSz="385572">
              <a:spcBef>
                <a:spcPts val="2700"/>
              </a:spcBef>
              <a:buSzTx/>
              <a:buNone/>
              <a:defRPr sz="2838">
                <a:solidFill>
                  <a:srgbClr val="212121"/>
                </a:solidFill>
              </a:defRPr>
            </a:pPr>
            <a:r>
              <a:t>a. ¿Queremos glorificarlo ahora voluntariamente por medio de la sumisión y la obediencia?</a:t>
            </a:r>
          </a:p>
          <a:p>
            <a:pPr marL="0" indent="0" defTabSz="385572">
              <a:spcBef>
                <a:spcPts val="2700"/>
              </a:spcBef>
              <a:buSzTx/>
              <a:buNone/>
              <a:defRPr sz="2838">
                <a:solidFill>
                  <a:srgbClr val="212121"/>
                </a:solidFill>
              </a:defRPr>
            </a:pPr>
            <a:r>
              <a:t>b. O, ¿queremos glorificarlo luego involuntariamente cuando somos juzgados por nuestra rebelión?</a:t>
            </a:r>
          </a:p>
          <a:p>
            <a:pPr marL="0" indent="0" defTabSz="385572">
              <a:spcBef>
                <a:spcPts val="2700"/>
              </a:spcBef>
              <a:buSzTx/>
              <a:buNone/>
              <a:defRPr sz="2838">
                <a:solidFill>
                  <a:srgbClr val="212121"/>
                </a:solidFill>
              </a:defRPr>
            </a:pPr>
            <a:r>
              <a:rPr b="1" u="sng"/>
              <a:t>NOTA:</a:t>
            </a:r>
            <a:r>
              <a:t> Recuerde que sus buenas intenciones no son suficientes para impresionar a DIOS, pues Dios no es un Dios de “Buenas Intenciones” ó “buenas obras” pues Dios no se deja sobornar ÉL es un Juez Justo … </a:t>
            </a:r>
          </a:p>
          <a:p>
            <a:pPr marL="0" indent="0" defTabSz="385572">
              <a:spcBef>
                <a:spcPts val="2700"/>
              </a:spcBef>
              <a:buSzTx/>
              <a:buNone/>
              <a:defRPr sz="2838">
                <a:solidFill>
                  <a:srgbClr val="212121"/>
                </a:solidFill>
              </a:defRPr>
            </a:pPr>
            <a:r>
              <a:t>Recuerda que ÉL ya estableció la Iglesia para que tengamos una estructura base para poder expandir su reino y así tener toda la GLORIA EN TODO.</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title"/>
          </p:nvPr>
        </p:nvSpPr>
        <p:spPr>
          <a:prstGeom prst="rect">
            <a:avLst/>
          </a:prstGeom>
        </p:spPr>
        <p:txBody>
          <a:bodyPr/>
          <a:lstStyle/>
          <a:p>
            <a:pPr defTabSz="356362">
              <a:defRPr b="1" sz="4270">
                <a:solidFill>
                  <a:srgbClr val="000000"/>
                </a:solidFill>
              </a:defRPr>
            </a:pPr>
            <a:r>
              <a:t>Este asunto de la </a:t>
            </a:r>
            <a:r>
              <a:rPr u="sng"/>
              <a:t>gloria a Dios</a:t>
            </a:r>
            <a:r>
              <a:t> es importante en el contexto de nuestra relaciones personales</a:t>
            </a:r>
          </a:p>
        </p:txBody>
      </p:sp>
      <p:sp>
        <p:nvSpPr>
          <p:cNvPr id="149" name="Shape 149"/>
          <p:cNvSpPr/>
          <p:nvPr>
            <p:ph type="body" idx="1"/>
          </p:nvPr>
        </p:nvSpPr>
        <p:spPr>
          <a:prstGeom prst="rect">
            <a:avLst/>
          </a:prstGeom>
        </p:spPr>
        <p:txBody>
          <a:bodyPr/>
          <a:lstStyle/>
          <a:p>
            <a:pPr marL="0" indent="0" defTabSz="233679">
              <a:spcBef>
                <a:spcPts val="0"/>
              </a:spcBef>
              <a:buSzTx/>
              <a:buNone/>
              <a:defRPr b="1" sz="3080">
                <a:solidFill>
                  <a:srgbClr val="FF2600"/>
                </a:solidFill>
              </a:defRPr>
            </a:pPr>
            <a:r>
              <a:t>Familia</a:t>
            </a:r>
          </a:p>
          <a:p>
            <a:pPr marL="0" indent="0" defTabSz="233679">
              <a:spcBef>
                <a:spcPts val="0"/>
              </a:spcBef>
              <a:buSzTx/>
              <a:buNone/>
              <a:defRPr b="1" sz="3080">
                <a:solidFill>
                  <a:srgbClr val="008F00"/>
                </a:solidFill>
              </a:defRPr>
            </a:pPr>
            <a:r>
              <a:t>Matrimonio</a:t>
            </a:r>
          </a:p>
          <a:p>
            <a:pPr marL="0" indent="0" defTabSz="233679">
              <a:spcBef>
                <a:spcPts val="0"/>
              </a:spcBef>
              <a:buSzTx/>
              <a:buNone/>
              <a:defRPr b="1" sz="3080">
                <a:solidFill>
                  <a:srgbClr val="000000"/>
                </a:solidFill>
              </a:defRPr>
            </a:pPr>
            <a:r>
              <a:rPr>
                <a:solidFill>
                  <a:srgbClr val="0433FF"/>
                </a:solidFill>
              </a:rPr>
              <a:t>Noviazgo / Amistades</a:t>
            </a:r>
            <a:r>
              <a:t> </a:t>
            </a:r>
          </a:p>
          <a:p>
            <a:pPr marL="0" indent="0" defTabSz="233679">
              <a:spcBef>
                <a:spcPts val="0"/>
              </a:spcBef>
              <a:buSzTx/>
              <a:buNone/>
              <a:defRPr b="1" sz="2800">
                <a:solidFill>
                  <a:srgbClr val="000000"/>
                </a:solidFill>
              </a:defRPr>
            </a:pPr>
          </a:p>
          <a:p>
            <a:pPr marL="0" indent="0" defTabSz="233679">
              <a:spcBef>
                <a:spcPts val="0"/>
              </a:spcBef>
              <a:buSzTx/>
              <a:buNone/>
              <a:defRPr b="1" sz="2800" u="sng">
                <a:solidFill>
                  <a:srgbClr val="000000"/>
                </a:solidFill>
              </a:defRPr>
            </a:pPr>
            <a:r>
              <a:t>MATEO 7:11</a:t>
            </a:r>
          </a:p>
          <a:p>
            <a:pPr marL="0" indent="0" defTabSz="233679">
              <a:spcBef>
                <a:spcPts val="0"/>
              </a:spcBef>
              <a:buSzTx/>
              <a:buNone/>
              <a:defRPr b="1" sz="2800">
                <a:solidFill>
                  <a:srgbClr val="000000"/>
                </a:solidFill>
              </a:defRPr>
            </a:pPr>
            <a:r>
              <a:t>Pues si vosotros, siendo malos, sabéis dar buenas dádivas a vuestros hijos, ¿cuánto más vuestro Padre que está en los cielos dará buenas cosas a los que le pidan? </a:t>
            </a:r>
          </a:p>
          <a:p>
            <a:pPr marL="0" indent="0" defTabSz="233679">
              <a:spcBef>
                <a:spcPts val="0"/>
              </a:spcBef>
              <a:buSzTx/>
              <a:buNone/>
              <a:defRPr b="1" sz="2800">
                <a:solidFill>
                  <a:srgbClr val="000000"/>
                </a:solidFill>
              </a:defRPr>
            </a:pPr>
          </a:p>
          <a:p>
            <a:pPr marL="0" indent="0" defTabSz="233679">
              <a:spcBef>
                <a:spcPts val="0"/>
              </a:spcBef>
              <a:buSzTx/>
              <a:buNone/>
              <a:defRPr b="1" sz="2800">
                <a:solidFill>
                  <a:srgbClr val="000000"/>
                </a:solidFill>
              </a:defRPr>
            </a:pPr>
            <a:r>
              <a:t>Dios busca el tener en sumisión a ÉL estas “relaciones”.</a:t>
            </a:r>
          </a:p>
          <a:p>
            <a:pPr marL="0" indent="0" defTabSz="233679">
              <a:spcBef>
                <a:spcPts val="0"/>
              </a:spcBef>
              <a:buSzTx/>
              <a:buNone/>
              <a:defRPr b="1" sz="2800">
                <a:solidFill>
                  <a:srgbClr val="000000"/>
                </a:solidFill>
              </a:defRPr>
            </a:pPr>
          </a:p>
          <a:p>
            <a:pPr marL="0" indent="0" defTabSz="233679">
              <a:spcBef>
                <a:spcPts val="0"/>
              </a:spcBef>
              <a:buSzTx/>
              <a:buNone/>
              <a:defRPr b="1" sz="2800">
                <a:solidFill>
                  <a:srgbClr val="000000"/>
                </a:solidFill>
              </a:defRPr>
            </a:pPr>
            <a:r>
              <a:t>Dios se glorificará aun en estas áreas de nuestras vidas.</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title"/>
          </p:nvPr>
        </p:nvSpPr>
        <p:spPr>
          <a:xfrm>
            <a:off x="647699" y="-441033"/>
            <a:ext cx="11709401" cy="1860462"/>
          </a:xfrm>
          <a:prstGeom prst="rect">
            <a:avLst/>
          </a:prstGeom>
        </p:spPr>
        <p:txBody>
          <a:bodyPr/>
          <a:lstStyle/>
          <a:p>
            <a:pPr defTabSz="397256">
              <a:defRPr sz="4760"/>
            </a:pPr>
          </a:p>
          <a:p>
            <a:pPr defTabSz="397256">
              <a:defRPr b="1" sz="4760">
                <a:solidFill>
                  <a:srgbClr val="212121"/>
                </a:solidFill>
              </a:defRPr>
            </a:pPr>
            <a:r>
              <a:t>Veamos el mejor Testimonio que tenemos</a:t>
            </a:r>
          </a:p>
        </p:txBody>
      </p:sp>
      <p:sp>
        <p:nvSpPr>
          <p:cNvPr id="152" name="Shape 152"/>
          <p:cNvSpPr/>
          <p:nvPr>
            <p:ph type="body" idx="1"/>
          </p:nvPr>
        </p:nvSpPr>
        <p:spPr>
          <a:prstGeom prst="rect">
            <a:avLst/>
          </a:prstGeom>
        </p:spPr>
        <p:txBody>
          <a:bodyPr/>
          <a:lstStyle/>
          <a:p>
            <a:pPr marL="0" indent="0" defTabSz="233679">
              <a:spcBef>
                <a:spcPts val="1600"/>
              </a:spcBef>
              <a:buSzTx/>
              <a:buNone/>
              <a:defRPr b="1" sz="2040">
                <a:solidFill>
                  <a:srgbClr val="212121"/>
                </a:solidFill>
              </a:defRPr>
            </a:pPr>
            <a:r>
              <a:rPr u="sng"/>
              <a:t>Juan 14:4</a:t>
            </a:r>
            <a:endParaRPr u="sng"/>
          </a:p>
          <a:p>
            <a:pPr marL="0" indent="0" defTabSz="233679">
              <a:spcBef>
                <a:spcPts val="1600"/>
              </a:spcBef>
              <a:buSzTx/>
              <a:buNone/>
              <a:defRPr sz="2040">
                <a:solidFill>
                  <a:srgbClr val="212121"/>
                </a:solidFill>
              </a:defRPr>
            </a:pPr>
            <a:r>
              <a:t>“Yo te he glorificado en la tierra; he acabado la obra que me diste que hiciese”…</a:t>
            </a:r>
          </a:p>
          <a:p>
            <a:pPr marL="0" indent="0" defTabSz="233679">
              <a:spcBef>
                <a:spcPts val="1600"/>
              </a:spcBef>
              <a:buSzTx/>
              <a:buNone/>
              <a:defRPr sz="2040">
                <a:solidFill>
                  <a:srgbClr val="212121"/>
                </a:solidFill>
              </a:defRPr>
            </a:pPr>
            <a:r>
              <a:rPr b="1" u="sng"/>
              <a:t>La vida</a:t>
            </a:r>
            <a:r>
              <a:t> ( crecimiento, desarrollo y madurez ) de Jesus nos da el mejor ejemplo de lo que es una verdadera relación con el Padre y vemos como la Obediencia de Jesus es clara en cada aspecto de su vida travez del ministerio dado a ÉL.</a:t>
            </a:r>
          </a:p>
          <a:p>
            <a:pPr marL="0" indent="0" defTabSz="233679">
              <a:spcBef>
                <a:spcPts val="1600"/>
              </a:spcBef>
              <a:buSzTx/>
              <a:buNone/>
              <a:defRPr sz="2040">
                <a:solidFill>
                  <a:srgbClr val="212121"/>
                </a:solidFill>
              </a:defRPr>
            </a:pPr>
            <a:r>
              <a:t>La respuesta dada por Jesus, que están registradas en los evangelios ( Mateo, Marcos, Lucas y Juan ) son claras en cuanto al testimonio de Jesus.</a:t>
            </a:r>
          </a:p>
          <a:p>
            <a:pPr marL="0" indent="0" defTabSz="233679">
              <a:spcBef>
                <a:spcPts val="1600"/>
              </a:spcBef>
              <a:buSzTx/>
              <a:buNone/>
              <a:defRPr b="1" sz="2040" u="sng">
                <a:solidFill>
                  <a:srgbClr val="212121"/>
                </a:solidFill>
              </a:defRPr>
            </a:pPr>
            <a:r>
              <a:t>Donde estamos nosotros en cuanto a nuestro testimonio con las personas:</a:t>
            </a:r>
          </a:p>
          <a:p>
            <a:pPr marL="0" indent="0" defTabSz="233679">
              <a:spcBef>
                <a:spcPts val="1600"/>
              </a:spcBef>
              <a:buSzTx/>
              <a:buNone/>
              <a:defRPr sz="2040">
                <a:solidFill>
                  <a:srgbClr val="212121"/>
                </a:solidFill>
              </a:defRPr>
            </a:pPr>
            <a:r>
              <a:rPr b="1"/>
              <a:t>1.</a:t>
            </a:r>
            <a:r>
              <a:t> Quieren pasar tiempo con ustedes los hermanos o personas que conoce???</a:t>
            </a:r>
          </a:p>
          <a:p>
            <a:pPr marL="0" indent="0" defTabSz="233679">
              <a:spcBef>
                <a:spcPts val="1600"/>
              </a:spcBef>
              <a:buSzTx/>
              <a:buNone/>
              <a:defRPr sz="2040">
                <a:solidFill>
                  <a:srgbClr val="212121"/>
                </a:solidFill>
              </a:defRPr>
            </a:pPr>
            <a:r>
              <a:rPr b="1"/>
              <a:t>2.</a:t>
            </a:r>
            <a:r>
              <a:t> Es su familia una de esas de las cuales la gente dice ( que bendición o que maldición ??? ).</a:t>
            </a:r>
          </a:p>
          <a:p>
            <a:pPr marL="0" indent="0" defTabSz="233679">
              <a:spcBef>
                <a:spcPts val="1600"/>
              </a:spcBef>
              <a:buSzTx/>
              <a:buNone/>
              <a:defRPr sz="2040">
                <a:solidFill>
                  <a:srgbClr val="212121"/>
                </a:solidFill>
              </a:defRPr>
            </a:pPr>
            <a:r>
              <a:rPr b="1"/>
              <a:t>3.</a:t>
            </a:r>
            <a:r>
              <a:t> Se ha preguntado usted ( por que es que estas tan solo y no tienes amigos de los cuales puedes compartir ??? )</a:t>
            </a:r>
          </a:p>
          <a:p>
            <a:pPr marL="0" indent="0" defTabSz="233679">
              <a:spcBef>
                <a:spcPts val="1600"/>
              </a:spcBef>
              <a:buSzTx/>
              <a:buNone/>
              <a:defRPr sz="1720">
                <a:solidFill>
                  <a:srgbClr val="212121"/>
                </a:solidFill>
              </a:defRPr>
            </a:pP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title"/>
          </p:nvPr>
        </p:nvSpPr>
        <p:spPr>
          <a:prstGeom prst="rect">
            <a:avLst/>
          </a:prstGeom>
        </p:spPr>
        <p:txBody>
          <a:bodyPr/>
          <a:lstStyle>
            <a:lvl1pPr algn="ctr">
              <a:defRPr>
                <a:solidFill>
                  <a:srgbClr val="212121"/>
                </a:solidFill>
              </a:defRPr>
            </a:lvl1pPr>
          </a:lstStyle>
          <a:p>
            <a:pPr/>
            <a:r>
              <a:t>Jesús y la Familia</a:t>
            </a:r>
          </a:p>
        </p:txBody>
      </p:sp>
      <p:sp>
        <p:nvSpPr>
          <p:cNvPr id="155" name="Shape 155"/>
          <p:cNvSpPr/>
          <p:nvPr>
            <p:ph type="body" idx="1"/>
          </p:nvPr>
        </p:nvSpPr>
        <p:spPr>
          <a:prstGeom prst="rect">
            <a:avLst/>
          </a:prstGeom>
        </p:spPr>
        <p:txBody>
          <a:bodyPr/>
          <a:lstStyle/>
          <a:p>
            <a:pPr marL="0" indent="0" defTabSz="397763">
              <a:spcBef>
                <a:spcPts val="0"/>
              </a:spcBef>
              <a:buSzTx/>
              <a:buNone/>
              <a:defRPr b="1" i="1" sz="1827" u="sng">
                <a:solidFill>
                  <a:srgbClr val="000000"/>
                </a:solidFill>
                <a:latin typeface="Helvetica Neue"/>
                <a:ea typeface="Helvetica Neue"/>
                <a:cs typeface="Helvetica Neue"/>
                <a:sym typeface="Helvetica Neue"/>
              </a:defRPr>
            </a:pPr>
            <a:r>
              <a:t>Mateo 1</a:t>
            </a:r>
          </a:p>
          <a:p>
            <a:pPr marL="0" indent="0" defTabSz="397763">
              <a:spcBef>
                <a:spcPts val="0"/>
              </a:spcBef>
              <a:buSzTx/>
              <a:buNone/>
              <a:defRPr sz="1827">
                <a:solidFill>
                  <a:srgbClr val="000000"/>
                </a:solidFill>
                <a:latin typeface="Helvetica Neue"/>
                <a:ea typeface="Helvetica Neue"/>
                <a:cs typeface="Helvetica Neue"/>
                <a:sym typeface="Helvetica Neue"/>
              </a:defRPr>
            </a:pPr>
          </a:p>
          <a:p>
            <a:pPr marL="0" indent="0" defTabSz="397763">
              <a:spcBef>
                <a:spcPts val="0"/>
              </a:spcBef>
              <a:buSzTx/>
              <a:buNone/>
              <a:defRPr sz="1827">
                <a:solidFill>
                  <a:srgbClr val="000000"/>
                </a:solidFill>
                <a:latin typeface="Helvetica Neue"/>
                <a:ea typeface="Helvetica Neue"/>
                <a:cs typeface="Helvetica Neue"/>
                <a:sym typeface="Helvetica Neue"/>
              </a:defRPr>
            </a:pPr>
            <a:r>
              <a:rPr b="1">
                <a:latin typeface="Arial"/>
                <a:ea typeface="Arial"/>
                <a:cs typeface="Arial"/>
                <a:sym typeface="Arial"/>
              </a:rPr>
              <a:t>18 </a:t>
            </a:r>
            <a:r>
              <a:t>El nacimiento de Jesucristo fue así: Estando desposada María su madre con José, antes que se juntasen, se halló que había concebido del Espíritu Santo.</a:t>
            </a:r>
          </a:p>
          <a:p>
            <a:pPr marL="0" indent="0" defTabSz="397763">
              <a:spcBef>
                <a:spcPts val="0"/>
              </a:spcBef>
              <a:buSzTx/>
              <a:buNone/>
              <a:defRPr sz="1827">
                <a:solidFill>
                  <a:srgbClr val="000000"/>
                </a:solidFill>
                <a:latin typeface="Helvetica Neue"/>
                <a:ea typeface="Helvetica Neue"/>
                <a:cs typeface="Helvetica Neue"/>
                <a:sym typeface="Helvetica Neue"/>
              </a:defRPr>
            </a:pPr>
            <a:r>
              <a:rPr b="1">
                <a:latin typeface="Arial"/>
                <a:ea typeface="Arial"/>
                <a:cs typeface="Arial"/>
                <a:sym typeface="Arial"/>
              </a:rPr>
              <a:t>19 </a:t>
            </a:r>
            <a:r>
              <a:t>José su marido, como era justo, y no quería infamarla, quiso dejarla secretamente.</a:t>
            </a:r>
          </a:p>
          <a:p>
            <a:pPr marL="0" indent="0" defTabSz="397763">
              <a:spcBef>
                <a:spcPts val="0"/>
              </a:spcBef>
              <a:buSzTx/>
              <a:buNone/>
              <a:defRPr sz="1827">
                <a:solidFill>
                  <a:srgbClr val="000000"/>
                </a:solidFill>
                <a:latin typeface="Helvetica Neue"/>
                <a:ea typeface="Helvetica Neue"/>
                <a:cs typeface="Helvetica Neue"/>
                <a:sym typeface="Helvetica Neue"/>
              </a:defRPr>
            </a:pPr>
            <a:r>
              <a:rPr b="1">
                <a:latin typeface="Arial"/>
                <a:ea typeface="Arial"/>
                <a:cs typeface="Arial"/>
                <a:sym typeface="Arial"/>
              </a:rPr>
              <a:t>20 </a:t>
            </a:r>
            <a:r>
              <a:t>Y pensando él en esto, he aquí un ángel del Señor le apareció en sueños y le dijo: José, hijo de David, no temas recibir a María tu mujer, porque lo que en ella es engendrado, del Espíritu Santo es.</a:t>
            </a:r>
          </a:p>
          <a:p>
            <a:pPr marL="0" indent="0" defTabSz="397763">
              <a:spcBef>
                <a:spcPts val="0"/>
              </a:spcBef>
              <a:buSzTx/>
              <a:buNone/>
              <a:defRPr sz="1827">
                <a:solidFill>
                  <a:srgbClr val="000000"/>
                </a:solidFill>
                <a:latin typeface="Helvetica Neue"/>
                <a:ea typeface="Helvetica Neue"/>
                <a:cs typeface="Helvetica Neue"/>
                <a:sym typeface="Helvetica Neue"/>
              </a:defRPr>
            </a:pPr>
            <a:r>
              <a:rPr b="1">
                <a:latin typeface="Arial"/>
                <a:ea typeface="Arial"/>
                <a:cs typeface="Arial"/>
                <a:sym typeface="Arial"/>
              </a:rPr>
              <a:t>21 </a:t>
            </a:r>
            <a:r>
              <a:t>Y dará a luz un hijo, y llamarás su nombre JESÚS,[</a:t>
            </a:r>
            <a:r>
              <a:rPr>
                <a:solidFill>
                  <a:srgbClr val="631E16"/>
                </a:solidFill>
              </a:rPr>
              <a:t>a</a:t>
            </a:r>
            <a:r>
              <a:t>] porque él salvará a su pueblo de sus pecados.</a:t>
            </a:r>
          </a:p>
          <a:p>
            <a:pPr marL="0" indent="0" defTabSz="397763">
              <a:spcBef>
                <a:spcPts val="0"/>
              </a:spcBef>
              <a:buSzTx/>
              <a:buNone/>
              <a:defRPr sz="1827">
                <a:solidFill>
                  <a:srgbClr val="000000"/>
                </a:solidFill>
                <a:latin typeface="Helvetica Neue"/>
                <a:ea typeface="Helvetica Neue"/>
                <a:cs typeface="Helvetica Neue"/>
                <a:sym typeface="Helvetica Neue"/>
              </a:defRPr>
            </a:pPr>
            <a:r>
              <a:rPr b="1">
                <a:latin typeface="Arial"/>
                <a:ea typeface="Arial"/>
                <a:cs typeface="Arial"/>
                <a:sym typeface="Arial"/>
              </a:rPr>
              <a:t>22 </a:t>
            </a:r>
            <a:r>
              <a:t>Todo esto aconteció para que se cumpliese lo dicho por el Señor por medio del profeta, cuando dijo:</a:t>
            </a:r>
          </a:p>
          <a:p>
            <a:pPr marL="0" indent="0" defTabSz="397763">
              <a:spcBef>
                <a:spcPts val="0"/>
              </a:spcBef>
              <a:buSzTx/>
              <a:buNone/>
              <a:defRPr b="1" sz="1827">
                <a:solidFill>
                  <a:srgbClr val="000000"/>
                </a:solidFill>
                <a:latin typeface="Arial"/>
                <a:ea typeface="Arial"/>
                <a:cs typeface="Arial"/>
                <a:sym typeface="Arial"/>
              </a:defRPr>
            </a:pPr>
            <a:r>
              <a:t>23 </a:t>
            </a:r>
          </a:p>
          <a:p>
            <a:pPr marL="0" indent="0" defTabSz="397763">
              <a:spcBef>
                <a:spcPts val="0"/>
              </a:spcBef>
              <a:buSzTx/>
              <a:buNone/>
              <a:defRPr sz="1827">
                <a:solidFill>
                  <a:srgbClr val="000000"/>
                </a:solidFill>
                <a:latin typeface="Helvetica Neue"/>
                <a:ea typeface="Helvetica Neue"/>
                <a:cs typeface="Helvetica Neue"/>
                <a:sym typeface="Helvetica Neue"/>
              </a:defRPr>
            </a:pPr>
            <a:r>
              <a:t>He aquí, una virgen concebirá y dará a luz un hijo,</a:t>
            </a:r>
          </a:p>
          <a:p>
            <a:pPr marL="0" indent="0" defTabSz="397763">
              <a:spcBef>
                <a:spcPts val="0"/>
              </a:spcBef>
              <a:buSzTx/>
              <a:buNone/>
              <a:defRPr sz="1827">
                <a:solidFill>
                  <a:srgbClr val="000000"/>
                </a:solidFill>
                <a:latin typeface="Helvetica Neue"/>
                <a:ea typeface="Helvetica Neue"/>
                <a:cs typeface="Helvetica Neue"/>
                <a:sym typeface="Helvetica Neue"/>
              </a:defRPr>
            </a:pPr>
            <a:r>
              <a:t>Y llamarás su nombre Emanuel, m que traducido es: Dios con nosotros.</a:t>
            </a:r>
          </a:p>
          <a:p>
            <a:pPr marL="0" indent="0" defTabSz="397763">
              <a:spcBef>
                <a:spcPts val="0"/>
              </a:spcBef>
              <a:buSzTx/>
              <a:buNone/>
              <a:defRPr sz="1827">
                <a:solidFill>
                  <a:srgbClr val="000000"/>
                </a:solidFill>
                <a:latin typeface="Helvetica Neue"/>
                <a:ea typeface="Helvetica Neue"/>
                <a:cs typeface="Helvetica Neue"/>
                <a:sym typeface="Helvetica Neue"/>
              </a:defRPr>
            </a:pPr>
            <a:r>
              <a:rPr b="1">
                <a:latin typeface="Arial"/>
                <a:ea typeface="Arial"/>
                <a:cs typeface="Arial"/>
                <a:sym typeface="Arial"/>
              </a:rPr>
              <a:t>24 </a:t>
            </a:r>
            <a:r>
              <a:t>Y despertando José del sueño, hizo como el ángel del Señor le había mandado, y recibió a su mujer.</a:t>
            </a:r>
          </a:p>
          <a:p>
            <a:pPr marL="0" indent="0" defTabSz="397763">
              <a:spcBef>
                <a:spcPts val="0"/>
              </a:spcBef>
              <a:buSzTx/>
              <a:buNone/>
              <a:defRPr sz="1827">
                <a:solidFill>
                  <a:srgbClr val="000000"/>
                </a:solidFill>
                <a:latin typeface="Helvetica Neue"/>
                <a:ea typeface="Helvetica Neue"/>
                <a:cs typeface="Helvetica Neue"/>
                <a:sym typeface="Helvetica Neue"/>
              </a:defRPr>
            </a:pPr>
            <a:r>
              <a:rPr b="1">
                <a:latin typeface="Arial"/>
                <a:ea typeface="Arial"/>
                <a:cs typeface="Arial"/>
                <a:sym typeface="Arial"/>
              </a:rPr>
              <a:t>25 </a:t>
            </a:r>
            <a:r>
              <a:t>Pero no la conoció hasta que dio a luz a su hijo primogénito; y le puso por nombre JESÚS.</a:t>
            </a:r>
          </a:p>
          <a:p>
            <a:pPr marL="0" indent="0" defTabSz="397763">
              <a:spcBef>
                <a:spcPts val="0"/>
              </a:spcBef>
              <a:buSzTx/>
              <a:buNone/>
              <a:defRPr sz="1827">
                <a:solidFill>
                  <a:srgbClr val="000000"/>
                </a:solidFill>
                <a:latin typeface="Helvetica Neue"/>
                <a:ea typeface="Helvetica Neue"/>
                <a:cs typeface="Helvetica Neue"/>
                <a:sym typeface="Helvetica Neue"/>
              </a:defRPr>
            </a:pPr>
          </a:p>
          <a:p>
            <a:pPr marL="0" indent="0" defTabSz="397763">
              <a:spcBef>
                <a:spcPts val="0"/>
              </a:spcBef>
              <a:buSzTx/>
              <a:buNone/>
              <a:defRPr b="1" sz="2262" u="sng">
                <a:solidFill>
                  <a:srgbClr val="000000"/>
                </a:solidFill>
                <a:latin typeface="Helvetica Neue"/>
                <a:ea typeface="Helvetica Neue"/>
                <a:cs typeface="Helvetica Neue"/>
                <a:sym typeface="Helvetica Neue"/>
              </a:defRPr>
            </a:pPr>
            <a:r>
              <a:t>Notas:</a:t>
            </a:r>
          </a:p>
          <a:p>
            <a:pPr marL="0" indent="0" defTabSz="397763">
              <a:spcBef>
                <a:spcPts val="0"/>
              </a:spcBef>
              <a:buSzTx/>
              <a:buNone/>
              <a:defRPr sz="1827">
                <a:solidFill>
                  <a:srgbClr val="000000"/>
                </a:solidFill>
                <a:latin typeface="Helvetica Neue"/>
                <a:ea typeface="Helvetica Neue"/>
                <a:cs typeface="Helvetica Neue"/>
                <a:sym typeface="Helvetica Neue"/>
              </a:defRPr>
            </a:pPr>
          </a:p>
          <a:p>
            <a:pPr marL="0" indent="0" defTabSz="397763">
              <a:spcBef>
                <a:spcPts val="0"/>
              </a:spcBef>
              <a:buSzTx/>
              <a:buNone/>
              <a:defRPr sz="1827">
                <a:solidFill>
                  <a:srgbClr val="000000"/>
                </a:solidFill>
                <a:latin typeface="Helvetica Neue"/>
                <a:ea typeface="Helvetica Neue"/>
                <a:cs typeface="Helvetica Neue"/>
                <a:sym typeface="Helvetica Neue"/>
              </a:defRPr>
            </a:pPr>
            <a:r>
              <a:t>1. Jesús nace en un hogar compuesto por </a:t>
            </a:r>
            <a:r>
              <a:rPr b="1"/>
              <a:t>( Hombre y una Mujer )</a:t>
            </a:r>
            <a:r>
              <a:t>. </a:t>
            </a:r>
            <a:r>
              <a:rPr b="1"/>
              <a:t>GEN 2:24</a:t>
            </a:r>
            <a:endParaRPr b="1"/>
          </a:p>
          <a:p>
            <a:pPr marL="0" indent="0" defTabSz="397763">
              <a:spcBef>
                <a:spcPts val="0"/>
              </a:spcBef>
              <a:buSzTx/>
              <a:buNone/>
              <a:defRPr sz="1827">
                <a:solidFill>
                  <a:srgbClr val="000000"/>
                </a:solidFill>
                <a:latin typeface="Helvetica Neue"/>
                <a:ea typeface="Helvetica Neue"/>
                <a:cs typeface="Helvetica Neue"/>
                <a:sym typeface="Helvetica Neue"/>
              </a:defRPr>
            </a:pPr>
            <a:r>
              <a:t>2. Jesús va a nacer de un contexto de </a:t>
            </a:r>
            <a:r>
              <a:rPr b="1" u="sng"/>
              <a:t>Padre Justo</a:t>
            </a:r>
            <a:r>
              <a:t> Y no de un Padre Injusto.</a:t>
            </a:r>
          </a:p>
          <a:p>
            <a:pPr marL="0" indent="0" defTabSz="397763">
              <a:spcBef>
                <a:spcPts val="0"/>
              </a:spcBef>
              <a:buSzTx/>
              <a:buNone/>
              <a:defRPr sz="1827">
                <a:solidFill>
                  <a:srgbClr val="000000"/>
                </a:solidFill>
                <a:latin typeface="Helvetica Neue"/>
                <a:ea typeface="Helvetica Neue"/>
                <a:cs typeface="Helvetica Neue"/>
                <a:sym typeface="Helvetica Neue"/>
              </a:defRPr>
            </a:pPr>
            <a:r>
              <a:t>3. Jesús va a ser criado por una </a:t>
            </a:r>
            <a:r>
              <a:rPr b="1" u="sng"/>
              <a:t>Madre Desposada</a:t>
            </a:r>
            <a:r>
              <a:t> Y no de una Madre desordenada.</a:t>
            </a:r>
          </a:p>
          <a:p>
            <a:pPr marL="0" indent="0" defTabSz="397763">
              <a:spcBef>
                <a:spcPts val="0"/>
              </a:spcBef>
              <a:buSzTx/>
              <a:buNone/>
              <a:defRPr sz="1827">
                <a:solidFill>
                  <a:srgbClr val="000000"/>
                </a:solidFill>
                <a:latin typeface="Helvetica Neue"/>
                <a:ea typeface="Helvetica Neue"/>
                <a:cs typeface="Helvetica Neue"/>
                <a:sym typeface="Helvetica Neue"/>
              </a:defRPr>
            </a:pPr>
            <a:r>
              <a:t>4. Jesús nace en una familia </a:t>
            </a:r>
            <a:r>
              <a:rPr b="1" u="sng"/>
              <a:t>( Matrimonio )</a:t>
            </a:r>
            <a:r>
              <a:t> que esta dispuesto a </a:t>
            </a:r>
            <a:r>
              <a:rPr b="1" u="sng"/>
              <a:t>OBEDECER</a:t>
            </a:r>
            <a:r>
              <a:t>.</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BrushedCanvas">
  <a:themeElements>
    <a:clrScheme name="BrushedCanvas">
      <a:dk1>
        <a:srgbClr val="546056"/>
      </a:dk1>
      <a:lt1>
        <a:srgbClr val="600C52"/>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800" u="none" kumimoji="0" normalizeH="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rushedCanvas">
  <a:themeElements>
    <a:clrScheme name="BrushedCanvas">
      <a:dk1>
        <a:srgbClr val="000000"/>
      </a:dk1>
      <a:lt1>
        <a:srgbClr val="FFFFFF"/>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800" u="none" kumimoji="0" normalizeH="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