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8C8AF">
              <a:alpha val="5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0" cap="flat">
              <a:noFill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25400" cap="flat">
              <a:solidFill>
                <a:srgbClr val="6D6A67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E7E6E2">
              <a:alpha val="60000"/>
            </a:srgbClr>
          </a:solidFill>
        </a:fill>
      </a:tcStyle>
    </a:wholeTbl>
    <a:band2H>
      <a:tcTxStyle b="def" i="def"/>
      <a:tcStyle>
        <a:tcBdr/>
        <a:fill>
          <a:solidFill>
            <a:srgbClr val="B6BEC8">
              <a:alpha val="3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solidFill>
            <a:srgbClr val="E6E4D7">
              <a:alpha val="70000"/>
            </a:srgbClr>
          </a:solidFill>
        </a:fill>
      </a:tcStyle>
    </a:wholeTbl>
    <a:band2H>
      <a:tcTxStyle b="def" i="def"/>
      <a:tcStyle>
        <a:tcBdr/>
        <a:fill>
          <a:solidFill>
            <a:srgbClr val="CBCAB9">
              <a:alpha val="7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25400" cap="flat">
              <a:solidFill>
                <a:srgbClr val="6D6A67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solidFill>
            <a:srgbClr val="E6E4D7">
              <a:alpha val="70000"/>
            </a:srgbClr>
          </a:solidFill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AE9E0">
              <a:alpha val="80000"/>
            </a:srgbClr>
          </a:solidFill>
        </a:fill>
      </a:tcStyle>
    </a:wholeTbl>
    <a:band2H>
      <a:tcTxStyle b="def" i="def"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DBD9C9">
              <a:alpha val="30000"/>
            </a:srgbClr>
          </a:solidFill>
        </a:fill>
      </a:tcStyle>
    </a:wholeTbl>
    <a:band2H>
      <a:tcTxStyle b="def" i="def"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solidFill>
                <a:srgbClr val="5A5950"/>
              </a:solidFill>
              <a:prstDash val="solid"/>
              <a:miter lim="400000"/>
            </a:ln>
          </a:insideV>
        </a:tcBdr>
        <a:fill>
          <a:solidFill>
            <a:srgbClr val="DBD9C9">
              <a:alpha val="30000"/>
            </a:srgbClr>
          </a:solidFill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9B9">
              <a:alpha val="50000"/>
            </a:srgbClr>
          </a:solidFill>
        </a:fill>
      </a:tcStyle>
    </a:lastRow>
    <a:fir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9B9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254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254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8" name="Shape 1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dingbat_h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98040" y="5264150"/>
            <a:ext cx="7408720" cy="3937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2"/>
          <p:cNvSpPr/>
          <p:nvPr>
            <p:ph type="title"/>
          </p:nvPr>
        </p:nvSpPr>
        <p:spPr>
          <a:xfrm>
            <a:off x="1841500" y="2273300"/>
            <a:ext cx="9321800" cy="2819400"/>
          </a:xfrm>
          <a:prstGeom prst="rect">
            <a:avLst/>
          </a:prstGeom>
        </p:spPr>
        <p:txBody>
          <a:bodyPr anchor="b"/>
          <a:lstStyle>
            <a:lvl1pPr>
              <a:defRPr sz="7600">
                <a:solidFill>
                  <a:srgbClr val="F4D799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" name="Shape 13"/>
          <p:cNvSpPr/>
          <p:nvPr>
            <p:ph type="body" sz="quarter" idx="1"/>
          </p:nvPr>
        </p:nvSpPr>
        <p:spPr>
          <a:xfrm>
            <a:off x="1841500" y="5905500"/>
            <a:ext cx="9321800" cy="1409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5" name="Shape 95"/>
          <p:cNvSpPr/>
          <p:nvPr>
            <p:ph type="body" sz="quarter" idx="14"/>
          </p:nvPr>
        </p:nvSpPr>
        <p:spPr>
          <a:xfrm>
            <a:off x="1270000" y="4241800"/>
            <a:ext cx="10464800" cy="736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2400"/>
              </a:spcBef>
              <a:buSzTx/>
              <a:buNone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6" name="Shape 9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hape 10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pic" sz="half" idx="13"/>
          </p:nvPr>
        </p:nvSpPr>
        <p:spPr>
          <a:xfrm>
            <a:off x="2374900" y="952500"/>
            <a:ext cx="8255000" cy="5511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2" name="Shape 22"/>
          <p:cNvSpPr/>
          <p:nvPr>
            <p:ph type="title"/>
          </p:nvPr>
        </p:nvSpPr>
        <p:spPr>
          <a:xfrm>
            <a:off x="1841500" y="6985000"/>
            <a:ext cx="9321800" cy="1231900"/>
          </a:xfrm>
          <a:prstGeom prst="rect">
            <a:avLst/>
          </a:prstGeom>
        </p:spPr>
        <p:txBody>
          <a:bodyPr/>
          <a:lstStyle>
            <a:lvl1pPr>
              <a:defRPr sz="7600">
                <a:solidFill>
                  <a:srgbClr val="F4D799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3" name="Shape 23"/>
          <p:cNvSpPr/>
          <p:nvPr>
            <p:ph type="body" sz="quarter" idx="1"/>
          </p:nvPr>
        </p:nvSpPr>
        <p:spPr>
          <a:xfrm>
            <a:off x="1841500" y="8204200"/>
            <a:ext cx="9321800" cy="64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hape 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xfrm>
            <a:off x="1270000" y="3771900"/>
            <a:ext cx="10464800" cy="2209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2" name="Shape 3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pic" sz="half" idx="13"/>
          </p:nvPr>
        </p:nvSpPr>
        <p:spPr>
          <a:xfrm>
            <a:off x="7070725" y="1714500"/>
            <a:ext cx="4733925" cy="6311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0" name="Shape 40"/>
          <p:cNvSpPr/>
          <p:nvPr>
            <p:ph type="title"/>
          </p:nvPr>
        </p:nvSpPr>
        <p:spPr>
          <a:xfrm>
            <a:off x="774700" y="2717800"/>
            <a:ext cx="6045200" cy="2438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1" name="Shape 41"/>
          <p:cNvSpPr/>
          <p:nvPr>
            <p:ph type="body" sz="quarter" idx="1"/>
          </p:nvPr>
        </p:nvSpPr>
        <p:spPr>
          <a:xfrm>
            <a:off x="774700" y="5168900"/>
            <a:ext cx="6045200" cy="2755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228600" algn="ctr">
              <a:spcBef>
                <a:spcPts val="0"/>
              </a:spcBef>
              <a:buSzTx/>
              <a:buNone/>
              <a:defRPr sz="3600"/>
            </a:lvl2pPr>
            <a:lvl3pPr marL="0" indent="457200" algn="ctr">
              <a:spcBef>
                <a:spcPts val="0"/>
              </a:spcBef>
              <a:buSzTx/>
              <a:buNone/>
              <a:defRPr sz="3600"/>
            </a:lvl3pPr>
            <a:lvl4pPr marL="0" indent="685800" algn="ctr">
              <a:spcBef>
                <a:spcPts val="0"/>
              </a:spcBef>
              <a:buSzTx/>
              <a:buNone/>
              <a:defRPr sz="3600"/>
            </a:lvl4pPr>
            <a:lvl5pPr marL="0" indent="91440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0" name="Shape 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hape 58"/>
          <p:cNvSpPr/>
          <p:nvPr>
            <p:ph type="body" idx="1"/>
          </p:nvPr>
        </p:nvSpPr>
        <p:spPr>
          <a:xfrm>
            <a:off x="1270000" y="2984500"/>
            <a:ext cx="10464800" cy="5715000"/>
          </a:xfrm>
          <a:prstGeom prst="rect">
            <a:avLst/>
          </a:prstGeom>
        </p:spPr>
        <p:txBody>
          <a:bodyPr/>
          <a:lstStyle>
            <a:lvl1pPr marL="419100" indent="-419100">
              <a:spcBef>
                <a:spcPts val="2800"/>
              </a:spcBef>
              <a:buBlip>
                <a:blip r:embed="rId3"/>
              </a:buBlip>
              <a:defRPr sz="3600"/>
            </a:lvl1pPr>
            <a:lvl2pPr marL="838200" indent="-419100">
              <a:spcBef>
                <a:spcPts val="2800"/>
              </a:spcBef>
              <a:buBlip>
                <a:blip r:embed="rId3"/>
              </a:buBlip>
              <a:defRPr sz="3600"/>
            </a:lvl2pPr>
            <a:lvl3pPr marL="1257300" indent="-419100">
              <a:spcBef>
                <a:spcPts val="2800"/>
              </a:spcBef>
              <a:buBlip>
                <a:blip r:embed="rId3"/>
              </a:buBlip>
              <a:defRPr sz="3600"/>
            </a:lvl3pPr>
            <a:lvl4pPr marL="1676400" indent="-419100">
              <a:spcBef>
                <a:spcPts val="2800"/>
              </a:spcBef>
              <a:buBlip>
                <a:blip r:embed="rId3"/>
              </a:buBlip>
              <a:defRPr sz="3600"/>
            </a:lvl4pPr>
            <a:lvl5pPr marL="2095500" indent="-419100">
              <a:spcBef>
                <a:spcPts val="2800"/>
              </a:spcBef>
              <a:buBlip>
                <a:blip r:embed="rId3"/>
              </a:buBlip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hape 5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pic" sz="quarter" idx="13"/>
          </p:nvPr>
        </p:nvSpPr>
        <p:spPr>
          <a:xfrm>
            <a:off x="7569200" y="3302000"/>
            <a:ext cx="3810000" cy="5080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7" name="Shape 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8" name="Shape 68"/>
          <p:cNvSpPr/>
          <p:nvPr>
            <p:ph type="body" sz="half" idx="1"/>
          </p:nvPr>
        </p:nvSpPr>
        <p:spPr>
          <a:xfrm>
            <a:off x="1270000" y="2984500"/>
            <a:ext cx="5257800" cy="5715000"/>
          </a:xfrm>
          <a:prstGeom prst="rect">
            <a:avLst/>
          </a:prstGeom>
        </p:spPr>
        <p:txBody>
          <a:bodyPr/>
          <a:lstStyle>
            <a:lvl1pPr marL="419100" indent="-419100">
              <a:spcBef>
                <a:spcPts val="2800"/>
              </a:spcBef>
              <a:buBlip>
                <a:blip r:embed="rId3"/>
              </a:buBlip>
              <a:defRPr sz="3600"/>
            </a:lvl1pPr>
            <a:lvl2pPr marL="838200" indent="-419100">
              <a:spcBef>
                <a:spcPts val="2800"/>
              </a:spcBef>
              <a:buBlip>
                <a:blip r:embed="rId3"/>
              </a:buBlip>
              <a:defRPr sz="3600"/>
            </a:lvl2pPr>
            <a:lvl3pPr marL="1257300" indent="-419100">
              <a:spcBef>
                <a:spcPts val="2800"/>
              </a:spcBef>
              <a:buBlip>
                <a:blip r:embed="rId3"/>
              </a:buBlip>
              <a:defRPr sz="3600"/>
            </a:lvl3pPr>
            <a:lvl4pPr marL="1676400" indent="-419100">
              <a:spcBef>
                <a:spcPts val="2800"/>
              </a:spcBef>
              <a:buBlip>
                <a:blip r:embed="rId3"/>
              </a:buBlip>
              <a:defRPr sz="3600"/>
            </a:lvl4pPr>
            <a:lvl5pPr marL="2095500" indent="-419100">
              <a:spcBef>
                <a:spcPts val="2800"/>
              </a:spcBef>
              <a:buBlip>
                <a:blip r:embed="rId3"/>
              </a:buBlip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hape 6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hape 7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type="pic" sz="quarter" idx="13"/>
          </p:nvPr>
        </p:nvSpPr>
        <p:spPr>
          <a:xfrm>
            <a:off x="6719758" y="4990857"/>
            <a:ext cx="5410201" cy="3810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quarter" idx="14"/>
          </p:nvPr>
        </p:nvSpPr>
        <p:spPr>
          <a:xfrm>
            <a:off x="6719758" y="939557"/>
            <a:ext cx="5410201" cy="3810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pic" sz="half" idx="15"/>
          </p:nvPr>
        </p:nvSpPr>
        <p:spPr>
          <a:xfrm>
            <a:off x="979663" y="939800"/>
            <a:ext cx="5499101" cy="78613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Shape 8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body" idx="1"/>
          </p:nvPr>
        </p:nvSpPr>
        <p:spPr>
          <a:xfrm>
            <a:off x="1270000" y="825500"/>
            <a:ext cx="10464800" cy="810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1270000" y="749300"/>
            <a:ext cx="10464800" cy="165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24600" y="9359900"/>
            <a:ext cx="368301" cy="4318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1" i="0" sz="2000">
                <a:solidFill>
                  <a:srgbClr val="F3F1DF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8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9pPr>
    </p:titleStyle>
    <p:bodyStyle>
      <a:lvl1pPr marL="4826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1pPr>
      <a:lvl2pPr marL="9652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2pPr>
      <a:lvl3pPr marL="14478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3pPr>
      <a:lvl4pPr marL="19304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4pPr>
      <a:lvl5pPr marL="24130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5pPr>
      <a:lvl6pPr marL="28956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6pPr>
      <a:lvl7pPr marL="33782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7pPr>
      <a:lvl8pPr marL="38608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8pPr>
      <a:lvl9pPr marL="43434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www.biblegateway.com/passage/?search=Efesios+4:26&amp;version=RVR1960" TargetMode="External"/><Relationship Id="rId3" Type="http://schemas.openxmlformats.org/officeDocument/2006/relationships/hyperlink" Target="https://www.biblegateway.com/passage/?search=1%20Corintios+14:15&amp;version=RVR1960" TargetMode="External"/><Relationship Id="rId4" Type="http://schemas.openxmlformats.org/officeDocument/2006/relationships/hyperlink" Target="https://www.biblegateway.com/passage/?search=Mateo+6:25&amp;version=RVR1960" TargetMode="Externa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s://www.biblegateway.com/passage/?search=Hechos+20:24&amp;version=RVR1960" TargetMode="External"/><Relationship Id="rId3" Type="http://schemas.openxmlformats.org/officeDocument/2006/relationships/hyperlink" Target="https://www.biblegateway.com/passage/?search=1%20Corintios+4:1&amp;version=RVR1960" TargetMode="Externa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El Enojo de Jonás</a:t>
            </a:r>
          </a:p>
        </p:txBody>
      </p:sp>
      <p:sp>
        <p:nvSpPr>
          <p:cNvPr id="121" name="Shape 121"/>
          <p:cNvSpPr/>
          <p:nvPr>
            <p:ph type="subTitle" sz="quarter" idx="1"/>
          </p:nvPr>
        </p:nvSpPr>
        <p:spPr>
          <a:xfrm>
            <a:off x="1841500" y="5911850"/>
            <a:ext cx="9321800" cy="1409700"/>
          </a:xfrm>
          <a:prstGeom prst="rect">
            <a:avLst/>
          </a:prstGeom>
        </p:spPr>
        <p:txBody>
          <a:bodyPr/>
          <a:lstStyle/>
          <a:p>
            <a:pPr defTabSz="438150">
              <a:defRPr i="0" sz="2550">
                <a:effectLst>
                  <a:outerShdw sx="100000" sy="100000" kx="0" ky="0" algn="b" rotWithShape="0" blurRad="19050" dist="9525" dir="16200000">
                    <a:srgbClr val="000000">
                      <a:alpha val="48000"/>
                    </a:srgbClr>
                  </a:outerShdw>
                </a:effectLst>
              </a:defRPr>
            </a:pPr>
            <a:r>
              <a:t>Parte 6</a:t>
            </a:r>
          </a:p>
          <a:p>
            <a:pPr defTabSz="438150">
              <a:defRPr i="0" sz="2550">
                <a:effectLst>
                  <a:outerShdw sx="100000" sy="100000" kx="0" ky="0" algn="b" rotWithShape="0" blurRad="19050" dist="9525" dir="16200000">
                    <a:srgbClr val="000000">
                      <a:alpha val="48000"/>
                    </a:srgbClr>
                  </a:outerShdw>
                </a:effectLst>
              </a:defRPr>
            </a:pPr>
            <a:r>
              <a:t>“Vamos a estudiar la respuesta de Jonás en cuanto a la misericordia de Dios”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3199246" y="829207"/>
            <a:ext cx="6606308" cy="4571588"/>
          </a:xfrm>
          <a:prstGeom prst="rect">
            <a:avLst/>
          </a:prstGeom>
        </p:spPr>
      </p:pic>
      <p:sp>
        <p:nvSpPr>
          <p:cNvPr id="148" name="Shape 148"/>
          <p:cNvSpPr/>
          <p:nvPr>
            <p:ph type="title"/>
          </p:nvPr>
        </p:nvSpPr>
        <p:spPr>
          <a:xfrm>
            <a:off x="1841499" y="6347350"/>
            <a:ext cx="9321801" cy="2494500"/>
          </a:xfrm>
          <a:prstGeom prst="rect">
            <a:avLst/>
          </a:prstGeom>
        </p:spPr>
        <p:txBody>
          <a:bodyPr/>
          <a:lstStyle/>
          <a:p>
            <a:pPr algn="l" defTabSz="457200">
              <a:defRPr b="1" sz="2400">
                <a:solidFill>
                  <a:srgbClr val="FFFFFF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12 </a:t>
            </a:r>
            <a:r>
              <a:t>Por lo cual, levantad las manos caídas y las rodillas paralizadas;</a:t>
            </a:r>
          </a:p>
          <a:p>
            <a:pPr algn="l" defTabSz="457200">
              <a:defRPr b="1" sz="2400">
                <a:solidFill>
                  <a:srgbClr val="FFFFFF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13 </a:t>
            </a:r>
            <a:r>
              <a:t>y haced sendas derechas para vuestros pies, para que lo cojo no se salga del camino, sino que sea sanado.</a:t>
            </a:r>
          </a:p>
          <a:p>
            <a:pPr algn="l" defTabSz="457200">
              <a:defRPr b="1" sz="2400">
                <a:solidFill>
                  <a:srgbClr val="FFFFFF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14 </a:t>
            </a:r>
            <a:r>
              <a:t>Seguid la paz con todos, y la santidad, sin la cual nadie verá al Señor.</a:t>
            </a:r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1974851" y="5302568"/>
            <a:ext cx="9321801" cy="6477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HEBREOS 12:12-14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8045477" y="2125466"/>
            <a:ext cx="4174625" cy="5502668"/>
          </a:xfrm>
          <a:prstGeom prst="rect">
            <a:avLst/>
          </a:prstGeom>
        </p:spPr>
      </p:pic>
      <p:sp>
        <p:nvSpPr>
          <p:cNvPr id="124" name="Shape 124"/>
          <p:cNvSpPr/>
          <p:nvPr>
            <p:ph type="title"/>
          </p:nvPr>
        </p:nvSpPr>
        <p:spPr>
          <a:xfrm>
            <a:off x="774700" y="645775"/>
            <a:ext cx="6045200" cy="868531"/>
          </a:xfrm>
          <a:prstGeom prst="rect">
            <a:avLst/>
          </a:prstGeom>
        </p:spPr>
        <p:txBody>
          <a:bodyPr/>
          <a:lstStyle>
            <a:lvl1pPr defTabSz="432308">
              <a:defRPr sz="5032">
                <a:effectLst>
                  <a:outerShdw sx="100000" sy="100000" kx="0" ky="0" algn="b" rotWithShape="0" blurRad="9398" dist="9398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Jonás 4:1-5</a:t>
            </a:r>
          </a:p>
        </p:txBody>
      </p:sp>
      <p:sp>
        <p:nvSpPr>
          <p:cNvPr id="125" name="Shape 125"/>
          <p:cNvSpPr/>
          <p:nvPr>
            <p:ph type="body" idx="1"/>
          </p:nvPr>
        </p:nvSpPr>
        <p:spPr>
          <a:xfrm>
            <a:off x="774700" y="1472870"/>
            <a:ext cx="7016186" cy="7519028"/>
          </a:xfrm>
          <a:prstGeom prst="rect">
            <a:avLst/>
          </a:prstGeom>
        </p:spPr>
        <p:txBody>
          <a:bodyPr/>
          <a:lstStyle/>
          <a:p>
            <a:pPr algn="l" defTabSz="260604">
              <a:lnSpc>
                <a:spcPct val="100000"/>
              </a:lnSpc>
              <a:defRPr i="0" sz="2508">
                <a:solidFill>
                  <a:srgbClr val="000000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/>
              <a:t>1</a:t>
            </a:r>
            <a:r>
              <a:t>Pero Jonás se apesadumbró en extremo, y se enojó.</a:t>
            </a:r>
          </a:p>
          <a:p>
            <a:pPr algn="l" defTabSz="260604">
              <a:lnSpc>
                <a:spcPct val="100000"/>
              </a:lnSpc>
              <a:defRPr i="0" sz="2508">
                <a:solidFill>
                  <a:srgbClr val="000000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2 </a:t>
            </a:r>
            <a:r>
              <a:t>Y oró a Jehová y dijo: Ahora, oh Jehová, ¿no es esto lo que yo decía estando aún en mi tierra? Por eso me apresuré a huir a Tarsis; porque sabía yo que tú eres Dios clemente y piadoso, tardo en enojarte, y de grande misericordia, y que te arrepientes del mal.</a:t>
            </a:r>
          </a:p>
          <a:p>
            <a:pPr algn="l" defTabSz="260604">
              <a:lnSpc>
                <a:spcPct val="100000"/>
              </a:lnSpc>
              <a:defRPr i="0" sz="2508">
                <a:solidFill>
                  <a:srgbClr val="000000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3 </a:t>
            </a:r>
            <a:r>
              <a:t>Ahora pues, oh Jehová, te ruego que me quites la vida; porque mejor me es la muerte que la vida.</a:t>
            </a:r>
          </a:p>
          <a:p>
            <a:pPr algn="l" defTabSz="260604">
              <a:lnSpc>
                <a:spcPct val="100000"/>
              </a:lnSpc>
              <a:defRPr i="0" sz="2508">
                <a:solidFill>
                  <a:srgbClr val="000000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4 </a:t>
            </a:r>
            <a:r>
              <a:t>Y Jehová le dijo: ¿Haces tú bien en enojarte tanto?</a:t>
            </a:r>
          </a:p>
          <a:p>
            <a:pPr algn="l" defTabSz="260604">
              <a:lnSpc>
                <a:spcPct val="100000"/>
              </a:lnSpc>
              <a:defRPr i="0" sz="2508">
                <a:solidFill>
                  <a:srgbClr val="000000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5 </a:t>
            </a:r>
            <a:r>
              <a:t>Y salió Jonás de la ciudad, y acampó hacia el oriente de la ciudad, y se hizo allí una enramada, y se sentó debajo de ella a la sombra, hasta ver qué acontecería en la ciudad.</a:t>
            </a:r>
          </a:p>
          <a:p>
            <a:pPr algn="l" defTabSz="260604">
              <a:lnSpc>
                <a:spcPct val="100000"/>
              </a:lnSpc>
              <a:defRPr i="0" sz="2508">
                <a:solidFill>
                  <a:srgbClr val="000000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algn="l" defTabSz="260604">
              <a:lnSpc>
                <a:spcPct val="100000"/>
              </a:lnSpc>
              <a:defRPr i="0" sz="798">
                <a:solidFill>
                  <a:srgbClr val="000000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327900" y="3060700"/>
            <a:ext cx="4292600" cy="5562600"/>
          </a:xfrm>
          <a:prstGeom prst="rect">
            <a:avLst/>
          </a:prstGeom>
        </p:spPr>
      </p:pic>
      <p:sp>
        <p:nvSpPr>
          <p:cNvPr id="128" name="Shape 128"/>
          <p:cNvSpPr/>
          <p:nvPr>
            <p:ph type="title"/>
          </p:nvPr>
        </p:nvSpPr>
        <p:spPr>
          <a:xfrm>
            <a:off x="1270000" y="749300"/>
            <a:ext cx="10464800" cy="1272972"/>
          </a:xfrm>
          <a:prstGeom prst="rect">
            <a:avLst/>
          </a:prstGeom>
        </p:spPr>
        <p:txBody>
          <a:bodyPr/>
          <a:lstStyle/>
          <a:p>
            <a:pPr defTabSz="426466">
              <a:defRPr sz="4964">
                <a:effectLst>
                  <a:outerShdw sx="100000" sy="100000" kx="0" ky="0" algn="b" rotWithShape="0" blurRad="9271" dist="9271" dir="16200000">
                    <a:srgbClr val="000000">
                      <a:alpha val="50000"/>
                    </a:srgbClr>
                  </a:outerShdw>
                </a:effectLst>
              </a:defRPr>
            </a:pPr>
            <a:r>
              <a:rPr>
                <a:solidFill>
                  <a:srgbClr val="212121"/>
                </a:solidFill>
              </a:rPr>
              <a:t>Recordemos los 3 Capítulos Anteriores</a:t>
            </a:r>
            <a:r>
              <a:t>  </a:t>
            </a:r>
          </a:p>
        </p:txBody>
      </p:sp>
      <p:sp>
        <p:nvSpPr>
          <p:cNvPr id="129" name="Shape 129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14325" indent="-314325" defTabSz="438150">
              <a:spcBef>
                <a:spcPts val="2100"/>
              </a:spcBef>
              <a:buBlip>
                <a:blip r:embed="rId3"/>
              </a:buBlip>
              <a:defRPr i="0" sz="2700">
                <a:solidFill>
                  <a:srgbClr val="212121"/>
                </a:solidFill>
                <a:effectLst>
                  <a:outerShdw sx="100000" sy="100000" kx="0" ky="0" algn="b" rotWithShape="0" blurRad="19050" dist="9525" dir="5400000">
                    <a:srgbClr val="FFFFFF"/>
                  </a:outerShdw>
                </a:effectLst>
              </a:defRPr>
            </a:pPr>
            <a:r>
              <a:t>Capitulo 1 : El llamado de Jonás </a:t>
            </a:r>
          </a:p>
          <a:p>
            <a:pPr marL="314325" indent="-314325" defTabSz="438150">
              <a:spcBef>
                <a:spcPts val="2100"/>
              </a:spcBef>
              <a:buBlip>
                <a:blip r:embed="rId3"/>
              </a:buBlip>
              <a:defRPr i="0" sz="2700">
                <a:solidFill>
                  <a:srgbClr val="212121"/>
                </a:solidFill>
                <a:effectLst>
                  <a:outerShdw sx="100000" sy="100000" kx="0" ky="0" algn="b" rotWithShape="0" blurRad="19050" dist="9525" dir="5400000">
                    <a:srgbClr val="FFFFFF"/>
                  </a:outerShdw>
                </a:effectLst>
              </a:defRPr>
            </a:pPr>
            <a:r>
              <a:t>Capitulo 11 : La Oración de Jonás </a:t>
            </a:r>
          </a:p>
          <a:p>
            <a:pPr marL="314325" indent="-314325" defTabSz="438150">
              <a:spcBef>
                <a:spcPts val="2100"/>
              </a:spcBef>
              <a:buBlip>
                <a:blip r:embed="rId3"/>
              </a:buBlip>
              <a:defRPr i="0" sz="2700">
                <a:solidFill>
                  <a:srgbClr val="212121"/>
                </a:solidFill>
                <a:effectLst>
                  <a:outerShdw sx="100000" sy="100000" kx="0" ky="0" algn="b" rotWithShape="0" blurRad="19050" dist="9525" dir="5400000">
                    <a:srgbClr val="FFFFFF"/>
                  </a:outerShdw>
                </a:effectLst>
              </a:defRPr>
            </a:pPr>
            <a:r>
              <a:t>Capitulo 111 : Los tres propósitos de Dios en Jonás y en nuestras Vidas.</a:t>
            </a:r>
          </a:p>
          <a:p>
            <a:pPr marL="416378" indent="-416378" defTabSz="438150">
              <a:spcBef>
                <a:spcPts val="2100"/>
              </a:spcBef>
              <a:buSzPct val="100000"/>
              <a:buAutoNum type="arabicPeriod" startAt="1"/>
              <a:defRPr i="0" sz="2700">
                <a:solidFill>
                  <a:srgbClr val="212121"/>
                </a:solidFill>
                <a:effectLst>
                  <a:outerShdw sx="100000" sy="100000" kx="0" ky="0" algn="b" rotWithShape="0" blurRad="19050" dist="9525" dir="5400000">
                    <a:srgbClr val="FFFFFF"/>
                  </a:outerShdw>
                </a:effectLst>
              </a:defRPr>
            </a:pPr>
            <a:r>
              <a:t>Revelación</a:t>
            </a:r>
          </a:p>
          <a:p>
            <a:pPr marL="416378" indent="-416378" defTabSz="438150">
              <a:spcBef>
                <a:spcPts val="2100"/>
              </a:spcBef>
              <a:buSzPct val="100000"/>
              <a:buAutoNum type="arabicPeriod" startAt="1"/>
              <a:defRPr i="0" sz="2700">
                <a:solidFill>
                  <a:srgbClr val="212121"/>
                </a:solidFill>
                <a:effectLst>
                  <a:outerShdw sx="100000" sy="100000" kx="0" ky="0" algn="b" rotWithShape="0" blurRad="19050" dist="9525" dir="5400000">
                    <a:srgbClr val="FFFFFF"/>
                  </a:outerShdw>
                </a:effectLst>
              </a:defRPr>
            </a:pPr>
            <a:r>
              <a:t>Pruebas</a:t>
            </a:r>
          </a:p>
          <a:p>
            <a:pPr marL="416378" indent="-416378" defTabSz="438150">
              <a:spcBef>
                <a:spcPts val="2100"/>
              </a:spcBef>
              <a:buSzPct val="100000"/>
              <a:buAutoNum type="arabicPeriod" startAt="1"/>
              <a:defRPr i="0" sz="2700">
                <a:solidFill>
                  <a:srgbClr val="212121"/>
                </a:solidFill>
                <a:effectLst>
                  <a:outerShdw sx="100000" sy="100000" kx="0" ky="0" algn="b" rotWithShape="0" blurRad="19050" dist="9525" dir="5400000">
                    <a:srgbClr val="FFFFFF"/>
                  </a:outerShdw>
                </a:effectLst>
              </a:defRPr>
            </a:pPr>
            <a:r>
              <a:t>Posesión / Consagración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l" defTabSz="182880">
              <a:defRPr sz="1760">
                <a:solidFill>
                  <a:srgbClr val="000000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/>
              <a:t>1</a:t>
            </a:r>
            <a:r>
              <a:t>Pero Jonás se apesadumbró en extremo, </a:t>
            </a:r>
            <a:r>
              <a:rPr b="1">
                <a:solidFill>
                  <a:srgbClr val="FF2600"/>
                </a:solidFill>
              </a:rPr>
              <a:t>y se enojó</a:t>
            </a:r>
            <a:r>
              <a:t>.</a:t>
            </a:r>
          </a:p>
          <a:p>
            <a:pPr algn="l" defTabSz="182880">
              <a:defRPr sz="1760">
                <a:solidFill>
                  <a:srgbClr val="000000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2 </a:t>
            </a:r>
            <a:r>
              <a:rPr b="1">
                <a:solidFill>
                  <a:srgbClr val="0433FF"/>
                </a:solidFill>
              </a:rPr>
              <a:t>Y oró a Jehová y dijo</a:t>
            </a:r>
            <a:r>
              <a:t>: Ahora, oh Jehová, ¿no es esto lo que yo decía estando aún en mi tierra? Por eso me apresuré a huir a Tarsis; porque sabía yo que tú eres Dios clemente y piadoso, tardo en enojarte, y de grande misericordia, y que te arrepientes del mal.</a:t>
            </a:r>
          </a:p>
          <a:p>
            <a:pPr algn="l" defTabSz="182880">
              <a:defRPr sz="1760">
                <a:solidFill>
                  <a:srgbClr val="000000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3 </a:t>
            </a:r>
            <a:r>
              <a:t>Ahora pues, oh Jehová, </a:t>
            </a:r>
            <a:r>
              <a:rPr b="1">
                <a:solidFill>
                  <a:srgbClr val="941751"/>
                </a:solidFill>
              </a:rPr>
              <a:t>te ruego que me quites la vida</a:t>
            </a:r>
            <a:r>
              <a:t>; porque mejor me es la muerte que la vida.</a:t>
            </a:r>
          </a:p>
        </p:txBody>
      </p:sp>
      <p:sp>
        <p:nvSpPr>
          <p:cNvPr id="132" name="Shape 13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02335" indent="-402335" defTabSz="560831">
              <a:spcBef>
                <a:spcPts val="2600"/>
              </a:spcBef>
              <a:buBlip>
                <a:blip r:embed="rId2"/>
              </a:buBlip>
              <a:defRPr i="0" sz="3455">
                <a:solidFill>
                  <a:srgbClr val="212121"/>
                </a:solidFill>
                <a:effectLst>
                  <a:outerShdw sx="100000" sy="100000" kx="0" ky="0" algn="b" rotWithShape="0" blurRad="24384" dist="12192" dir="5400000">
                    <a:srgbClr val="FFFFFF"/>
                  </a:outerShdw>
                </a:effectLst>
              </a:defRPr>
            </a:pPr>
            <a:r>
              <a:rPr>
                <a:solidFill>
                  <a:srgbClr val="FF2600"/>
                </a:solidFill>
              </a:rPr>
              <a:t>(V1)</a:t>
            </a:r>
            <a:r>
              <a:t>. Notemos primero la actitud de Jonás en cuanto a su </a:t>
            </a:r>
            <a:r>
              <a:rPr b="1" u="sng"/>
              <a:t>carácter</a:t>
            </a:r>
            <a:r>
              <a:t> y respuesta a la </a:t>
            </a:r>
            <a:r>
              <a:rPr b="1" u="sng"/>
              <a:t>Voluntad de Dio</a:t>
            </a:r>
            <a:r>
              <a:t>s.</a:t>
            </a:r>
          </a:p>
          <a:p>
            <a:pPr marL="402335" indent="-402335" defTabSz="560831">
              <a:spcBef>
                <a:spcPts val="2600"/>
              </a:spcBef>
              <a:buBlip>
                <a:blip r:embed="rId2"/>
              </a:buBlip>
              <a:defRPr i="0" sz="3455">
                <a:solidFill>
                  <a:srgbClr val="212121"/>
                </a:solidFill>
                <a:effectLst>
                  <a:outerShdw sx="100000" sy="100000" kx="0" ky="0" algn="b" rotWithShape="0" blurRad="24384" dist="12192" dir="5400000">
                    <a:srgbClr val="FFFFFF"/>
                  </a:outerShdw>
                </a:effectLst>
              </a:defRPr>
            </a:pPr>
            <a:r>
              <a:rPr>
                <a:solidFill>
                  <a:srgbClr val="0433FF"/>
                </a:solidFill>
              </a:rPr>
              <a:t>(V2)</a:t>
            </a:r>
            <a:r>
              <a:t>. Jonás hace una </a:t>
            </a:r>
            <a:r>
              <a:rPr b="1" u="sng"/>
              <a:t>oración a Dios en contra</a:t>
            </a:r>
            <a:r>
              <a:t> de la voluntad de ÉL…( leamos el versículo 2 ).</a:t>
            </a:r>
          </a:p>
          <a:p>
            <a:pPr marL="402335" indent="-402335" defTabSz="560831">
              <a:spcBef>
                <a:spcPts val="2600"/>
              </a:spcBef>
              <a:buBlip>
                <a:blip r:embed="rId2"/>
              </a:buBlip>
              <a:defRPr i="0" sz="3455">
                <a:solidFill>
                  <a:srgbClr val="212121"/>
                </a:solidFill>
                <a:effectLst>
                  <a:outerShdw sx="100000" sy="100000" kx="0" ky="0" algn="b" rotWithShape="0" blurRad="24384" dist="12192" dir="5400000">
                    <a:srgbClr val="FFFFFF"/>
                  </a:outerShdw>
                </a:effectLst>
              </a:defRPr>
            </a:pPr>
            <a:r>
              <a:rPr>
                <a:solidFill>
                  <a:srgbClr val="941751"/>
                </a:solidFill>
              </a:rPr>
              <a:t>(V3)</a:t>
            </a:r>
            <a:r>
              <a:t>. Vemos de nuevo la actitud (</a:t>
            </a:r>
            <a:r>
              <a:rPr b="1" u="sng"/>
              <a:t>suicida/depresiva</a:t>
            </a:r>
            <a:r>
              <a:t>)  de Jonás y su preferencia por huir de la voluntad de Dios, pues lo que Dios desea es la sumisión en Todo.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title"/>
          </p:nvPr>
        </p:nvSpPr>
        <p:spPr>
          <a:xfrm>
            <a:off x="1270000" y="749300"/>
            <a:ext cx="10464800" cy="1245274"/>
          </a:xfrm>
          <a:prstGeom prst="rect">
            <a:avLst/>
          </a:prstGeom>
        </p:spPr>
        <p:txBody>
          <a:bodyPr/>
          <a:lstStyle>
            <a:lvl1pPr defTabSz="321310">
              <a:defRPr sz="3740">
                <a:solidFill>
                  <a:srgbClr val="212121"/>
                </a:solidFill>
                <a:effectLst>
                  <a:outerShdw sx="100000" sy="100000" kx="0" ky="0" algn="b" rotWithShape="0" blurRad="6985" dist="6985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Veamos lo que La Biblia nos Enseña en contraste a la actitud de Jonás…!!! </a:t>
            </a:r>
          </a:p>
        </p:txBody>
      </p:sp>
      <p:sp>
        <p:nvSpPr>
          <p:cNvPr id="135" name="Shape 13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429768">
              <a:lnSpc>
                <a:spcPct val="100000"/>
              </a:lnSpc>
              <a:spcBef>
                <a:spcPts val="0"/>
              </a:spcBef>
              <a:buSzTx/>
              <a:buNone/>
              <a:defRPr b="1" i="0" sz="2256">
                <a:solidFill>
                  <a:srgbClr val="902C1F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hlinkClick r:id="rId2" invalidUrl="" action="" tgtFrame="" tooltip="" history="1" highlightClick="0" endSnd="0"/>
              </a:rPr>
              <a:t>Efesios 4:26</a:t>
            </a:r>
            <a:endParaRPr>
              <a:solidFill>
                <a:srgbClr val="000000"/>
              </a:solidFill>
            </a:endParaRPr>
          </a:p>
          <a:p>
            <a:pPr marL="0" indent="0" defTabSz="429768">
              <a:lnSpc>
                <a:spcPct val="100000"/>
              </a:lnSpc>
              <a:spcBef>
                <a:spcPts val="0"/>
              </a:spcBef>
              <a:buSzTx/>
              <a:buNone/>
              <a:defRPr i="0" sz="2256">
                <a:solidFill>
                  <a:srgbClr val="000000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Airaos, pero </a:t>
            </a:r>
            <a:r>
              <a:rPr b="1"/>
              <a:t>no</a:t>
            </a:r>
            <a:r>
              <a:t> pequéis; </a:t>
            </a:r>
            <a:r>
              <a:rPr b="1"/>
              <a:t>no</a:t>
            </a:r>
            <a:r>
              <a:t> se ponga el sol sobre vuestro enojo,…</a:t>
            </a:r>
          </a:p>
          <a:p>
            <a:pPr marL="0" indent="0" defTabSz="429768">
              <a:lnSpc>
                <a:spcPct val="100000"/>
              </a:lnSpc>
              <a:spcBef>
                <a:spcPts val="0"/>
              </a:spcBef>
              <a:buSzTx/>
              <a:buNone/>
              <a:defRPr i="0" sz="2256">
                <a:solidFill>
                  <a:srgbClr val="000000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0" indent="0" defTabSz="429768">
              <a:lnSpc>
                <a:spcPct val="100000"/>
              </a:lnSpc>
              <a:spcBef>
                <a:spcPts val="0"/>
              </a:spcBef>
              <a:buSzTx/>
              <a:buNone/>
              <a:defRPr i="0" sz="2256">
                <a:solidFill>
                  <a:srgbClr val="000000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( </a:t>
            </a:r>
            <a:r>
              <a:rPr b="1"/>
              <a:t>pensemos en nuestros matrimonios y ministerio</a:t>
            </a:r>
            <a:r>
              <a:t> )</a:t>
            </a:r>
          </a:p>
          <a:p>
            <a:pPr marL="0" indent="0" defTabSz="429768">
              <a:lnSpc>
                <a:spcPct val="100000"/>
              </a:lnSpc>
              <a:spcBef>
                <a:spcPts val="0"/>
              </a:spcBef>
              <a:buSzTx/>
              <a:buNone/>
              <a:defRPr i="0" sz="2256">
                <a:solidFill>
                  <a:srgbClr val="000000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0" indent="0" defTabSz="429768">
              <a:lnSpc>
                <a:spcPct val="100000"/>
              </a:lnSpc>
              <a:spcBef>
                <a:spcPts val="0"/>
              </a:spcBef>
              <a:buSzTx/>
              <a:buNone/>
              <a:defRPr b="1" i="0" sz="2256">
                <a:solidFill>
                  <a:srgbClr val="902C1F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hlinkClick r:id="rId3" invalidUrl="" action="" tgtFrame="" tooltip="" history="1" highlightClick="0" endSnd="0"/>
              </a:rPr>
              <a:t>1 Corintios 14:15</a:t>
            </a:r>
            <a:endParaRPr>
              <a:solidFill>
                <a:srgbClr val="000000"/>
              </a:solidFill>
            </a:endParaRPr>
          </a:p>
          <a:p>
            <a:pPr marL="0" indent="0" defTabSz="429768">
              <a:lnSpc>
                <a:spcPct val="100000"/>
              </a:lnSpc>
              <a:spcBef>
                <a:spcPts val="0"/>
              </a:spcBef>
              <a:buSzTx/>
              <a:buNone/>
              <a:defRPr i="0" sz="2256">
                <a:solidFill>
                  <a:srgbClr val="000000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¿Qué, pues? </a:t>
            </a:r>
            <a:r>
              <a:rPr b="1"/>
              <a:t>Orar</a:t>
            </a:r>
            <a:r>
              <a:t>é con el espíritu, pero </a:t>
            </a:r>
            <a:r>
              <a:rPr b="1"/>
              <a:t>orar</a:t>
            </a:r>
            <a:r>
              <a:t>é también con el </a:t>
            </a:r>
            <a:r>
              <a:rPr b="1"/>
              <a:t>entendimiento</a:t>
            </a:r>
            <a:r>
              <a:t>; cantaré con el espíritu, pero cantaré también con el </a:t>
            </a:r>
            <a:r>
              <a:rPr b="1"/>
              <a:t>entendimiento</a:t>
            </a:r>
            <a:r>
              <a:t>.</a:t>
            </a:r>
          </a:p>
          <a:p>
            <a:pPr marL="0" indent="0" defTabSz="429768">
              <a:lnSpc>
                <a:spcPct val="100000"/>
              </a:lnSpc>
              <a:spcBef>
                <a:spcPts val="0"/>
              </a:spcBef>
              <a:buSzTx/>
              <a:buNone/>
              <a:defRPr i="0" sz="2256">
                <a:solidFill>
                  <a:srgbClr val="000000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0" indent="0" defTabSz="429768">
              <a:lnSpc>
                <a:spcPct val="100000"/>
              </a:lnSpc>
              <a:spcBef>
                <a:spcPts val="0"/>
              </a:spcBef>
              <a:buSzTx/>
              <a:buNone/>
              <a:defRPr i="0" sz="2256">
                <a:solidFill>
                  <a:srgbClr val="000000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( </a:t>
            </a:r>
            <a:r>
              <a:rPr b="1" u="sng"/>
              <a:t>Entendemos lo que oramos y cantamos, o solo lo hacemos por hacerlo </a:t>
            </a:r>
            <a:r>
              <a:t>)</a:t>
            </a:r>
          </a:p>
          <a:p>
            <a:pPr marL="0" indent="0" defTabSz="429768">
              <a:lnSpc>
                <a:spcPct val="100000"/>
              </a:lnSpc>
              <a:spcBef>
                <a:spcPts val="0"/>
              </a:spcBef>
              <a:buSzTx/>
              <a:buNone/>
              <a:defRPr i="0" sz="2256">
                <a:solidFill>
                  <a:srgbClr val="000000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0" indent="0" defTabSz="429768">
              <a:lnSpc>
                <a:spcPct val="100000"/>
              </a:lnSpc>
              <a:spcBef>
                <a:spcPts val="0"/>
              </a:spcBef>
              <a:buSzTx/>
              <a:buNone/>
              <a:defRPr b="1" i="0" sz="2256">
                <a:solidFill>
                  <a:srgbClr val="902C1F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hlinkClick r:id="rId4" invalidUrl="" action="" tgtFrame="" tooltip="" history="1" highlightClick="0" endSnd="0"/>
              </a:rPr>
              <a:t>Mateo 6:25</a:t>
            </a:r>
            <a:endParaRPr>
              <a:solidFill>
                <a:srgbClr val="000000"/>
              </a:solidFill>
            </a:endParaRPr>
          </a:p>
          <a:p>
            <a:pPr marL="0" indent="0" defTabSz="429768">
              <a:lnSpc>
                <a:spcPct val="100000"/>
              </a:lnSpc>
              <a:spcBef>
                <a:spcPts val="0"/>
              </a:spcBef>
              <a:buSzTx/>
              <a:buNone/>
              <a:defRPr i="0" sz="2256">
                <a:solidFill>
                  <a:srgbClr val="000000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Por tanto os digo: No os afanéis por vuestra </a:t>
            </a:r>
            <a:r>
              <a:rPr b="1"/>
              <a:t>vida</a:t>
            </a:r>
            <a:r>
              <a:t>, qué habéis de comer o qué habéis de beber; ni por vuestro cuerpo, qué habéis de vestir. ¿No es </a:t>
            </a:r>
            <a:r>
              <a:rPr b="1"/>
              <a:t>la</a:t>
            </a:r>
            <a:r>
              <a:t> </a:t>
            </a:r>
            <a:r>
              <a:rPr b="1"/>
              <a:t>vida</a:t>
            </a:r>
            <a:r>
              <a:t> más que el alimento, y el cuerpo más que el vestido?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8003320" y="2123663"/>
            <a:ext cx="4177330" cy="5506274"/>
          </a:xfrm>
          <a:prstGeom prst="rect">
            <a:avLst/>
          </a:prstGeom>
        </p:spPr>
      </p:pic>
      <p:sp>
        <p:nvSpPr>
          <p:cNvPr id="138" name="Shape 138"/>
          <p:cNvSpPr/>
          <p:nvPr>
            <p:ph type="title"/>
          </p:nvPr>
        </p:nvSpPr>
        <p:spPr>
          <a:xfrm>
            <a:off x="774700" y="694042"/>
            <a:ext cx="6045200" cy="1930321"/>
          </a:xfrm>
          <a:prstGeom prst="rect">
            <a:avLst/>
          </a:prstGeom>
        </p:spPr>
        <p:txBody>
          <a:bodyPr/>
          <a:lstStyle/>
          <a:p>
            <a:pPr algn="l" defTabSz="201168">
              <a:defRPr sz="1936">
                <a:solidFill>
                  <a:srgbClr val="000000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4 </a:t>
            </a:r>
            <a:r>
              <a:t>Y Jehová le dijo: ¿Haces tú bien en </a:t>
            </a:r>
            <a:r>
              <a:rPr b="1"/>
              <a:t>enojarte tanto</a:t>
            </a:r>
            <a:r>
              <a:t>?</a:t>
            </a:r>
          </a:p>
          <a:p>
            <a:pPr algn="l" defTabSz="201168">
              <a:defRPr sz="1936">
                <a:solidFill>
                  <a:srgbClr val="000000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5 </a:t>
            </a:r>
            <a:r>
              <a:t>Y </a:t>
            </a:r>
            <a:r>
              <a:rPr b="1"/>
              <a:t>salió Jonás de la ciudad</a:t>
            </a:r>
            <a:r>
              <a:t>, y acampó hacia el oriente de la ciudad, y se hizo allí una enramada, y se </a:t>
            </a:r>
            <a:r>
              <a:rPr b="1"/>
              <a:t>sentó</a:t>
            </a:r>
            <a:r>
              <a:t> debajo de ella a la sombra, hasta ver qué </a:t>
            </a:r>
            <a:r>
              <a:rPr b="1"/>
              <a:t>acontecería</a:t>
            </a:r>
            <a:r>
              <a:t> en la ciudad.</a:t>
            </a:r>
          </a:p>
        </p:txBody>
      </p:sp>
      <p:sp>
        <p:nvSpPr>
          <p:cNvPr id="139" name="Shape 139"/>
          <p:cNvSpPr/>
          <p:nvPr>
            <p:ph type="body" sz="half" idx="1"/>
          </p:nvPr>
        </p:nvSpPr>
        <p:spPr>
          <a:xfrm>
            <a:off x="774700" y="3000885"/>
            <a:ext cx="7119192" cy="5712960"/>
          </a:xfrm>
          <a:prstGeom prst="rect">
            <a:avLst/>
          </a:prstGeom>
        </p:spPr>
        <p:txBody>
          <a:bodyPr/>
          <a:lstStyle/>
          <a:p>
            <a:pPr defTabSz="508254">
              <a:defRPr i="0" sz="3132" u="sng">
                <a:solidFill>
                  <a:srgbClr val="212121"/>
                </a:solidFill>
                <a:effectLst>
                  <a:outerShdw sx="100000" sy="100000" kx="0" ky="0" algn="b" rotWithShape="0" blurRad="22098" dist="11049" dir="5400000">
                    <a:srgbClr val="FFFFFF"/>
                  </a:outerShdw>
                </a:effectLst>
              </a:defRPr>
            </a:pPr>
            <a:r>
              <a:t>Hay momentos cuando el enojo nos separa de la Voluntad de Dios</a:t>
            </a:r>
          </a:p>
          <a:p>
            <a:pPr algn="l" defTabSz="508254">
              <a:defRPr b="1" sz="3132">
                <a:solidFill>
                  <a:srgbClr val="212121"/>
                </a:solidFill>
                <a:effectLst>
                  <a:outerShdw sx="100000" sy="100000" kx="0" ky="0" algn="b" rotWithShape="0" blurRad="22098" dist="11049" dir="5400000">
                    <a:srgbClr val="FFFFFF"/>
                  </a:outerShdw>
                </a:effectLst>
              </a:defRPr>
            </a:pPr>
          </a:p>
          <a:p>
            <a:pPr defTabSz="508254">
              <a:defRPr b="1" i="0" sz="3132" u="sng">
                <a:solidFill>
                  <a:srgbClr val="212121"/>
                </a:solidFill>
                <a:effectLst>
                  <a:outerShdw sx="100000" sy="100000" kx="0" ky="0" algn="b" rotWithShape="0" blurRad="22098" dist="11049" dir="5400000">
                    <a:srgbClr val="FFFFFF"/>
                  </a:outerShdw>
                </a:effectLst>
              </a:defRPr>
            </a:pPr>
            <a:r>
              <a:t>Las TRES “s” de Jonás</a:t>
            </a:r>
          </a:p>
          <a:p>
            <a:pPr defTabSz="508254">
              <a:defRPr i="0" sz="3132" u="sng">
                <a:solidFill>
                  <a:srgbClr val="212121"/>
                </a:solidFill>
                <a:effectLst>
                  <a:outerShdw sx="100000" sy="100000" kx="0" ky="0" algn="b" rotWithShape="0" blurRad="22098" dist="11049" dir="5400000">
                    <a:srgbClr val="FFFFFF"/>
                  </a:outerShdw>
                </a:effectLst>
              </a:defRPr>
            </a:pPr>
          </a:p>
          <a:p>
            <a:pPr marL="482999" indent="-482999" algn="l" defTabSz="508254">
              <a:buSzPct val="100000"/>
              <a:buAutoNum type="arabicPeriod" startAt="1"/>
              <a:defRPr b="1" sz="3132">
                <a:solidFill>
                  <a:srgbClr val="212121"/>
                </a:solidFill>
                <a:effectLst>
                  <a:outerShdw sx="100000" sy="100000" kx="0" ky="0" algn="b" rotWithShape="0" blurRad="22098" dist="11049" dir="5400000">
                    <a:srgbClr val="FFFFFF"/>
                  </a:outerShdw>
                </a:effectLst>
              </a:defRPr>
            </a:pPr>
            <a:r>
              <a:rPr>
                <a:solidFill>
                  <a:srgbClr val="0433FF"/>
                </a:solidFill>
              </a:rPr>
              <a:t>SALIR</a:t>
            </a:r>
            <a:r>
              <a:t> = </a:t>
            </a:r>
            <a:r>
              <a:rPr b="0" i="0"/>
              <a:t>Abandonar la obra/familia</a:t>
            </a:r>
          </a:p>
          <a:p>
            <a:pPr marL="482999" indent="-482999" algn="l" defTabSz="508254">
              <a:buSzPct val="100000"/>
              <a:buAutoNum type="arabicPeriod" startAt="1"/>
              <a:defRPr b="1" sz="3132">
                <a:solidFill>
                  <a:srgbClr val="212121"/>
                </a:solidFill>
                <a:effectLst>
                  <a:outerShdw sx="100000" sy="100000" kx="0" ky="0" algn="b" rotWithShape="0" blurRad="22098" dist="11049" dir="5400000">
                    <a:srgbClr val="FFFFFF"/>
                  </a:outerShdw>
                </a:effectLst>
              </a:defRPr>
            </a:pPr>
            <a:r>
              <a:rPr>
                <a:solidFill>
                  <a:srgbClr val="FF2600"/>
                </a:solidFill>
              </a:rPr>
              <a:t>SENTARSE</a:t>
            </a:r>
            <a:r>
              <a:t> = </a:t>
            </a:r>
            <a:r>
              <a:rPr b="0" i="0"/>
              <a:t>No participar/Vagancia</a:t>
            </a:r>
          </a:p>
          <a:p>
            <a:pPr marL="482999" indent="-482999" algn="l" defTabSz="508254">
              <a:buSzPct val="100000"/>
              <a:buAutoNum type="arabicPeriod" startAt="1"/>
              <a:defRPr b="1" sz="3132">
                <a:solidFill>
                  <a:srgbClr val="212121"/>
                </a:solidFill>
                <a:effectLst>
                  <a:outerShdw sx="100000" sy="100000" kx="0" ky="0" algn="b" rotWithShape="0" blurRad="22098" dist="11049" dir="5400000">
                    <a:srgbClr val="FFFFFF"/>
                  </a:outerShdw>
                </a:effectLst>
              </a:defRPr>
            </a:pPr>
            <a:r>
              <a:rPr>
                <a:solidFill>
                  <a:srgbClr val="009051"/>
                </a:solidFill>
              </a:rPr>
              <a:t>SUCEDE</a:t>
            </a:r>
            <a:r>
              <a:t> = </a:t>
            </a:r>
            <a:r>
              <a:rPr b="0" i="0"/>
              <a:t>Ser un espectador y no un Siervo de Dios.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b="1" i="0" sz="2800">
                <a:solidFill>
                  <a:srgbClr val="B34C2D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hlinkClick r:id="rId2" invalidUrl="" action="" tgtFrame="" tooltip="" history="1" highlightClick="0" endSnd="0"/>
              </a:rPr>
              <a:t>Hechos 20:24</a:t>
            </a:r>
            <a:r>
              <a:rPr>
                <a:solidFill>
                  <a:srgbClr val="000000"/>
                </a:solidFill>
              </a:rPr>
              <a:t> ( hablando del Ministerio del Apóstol  Pablo )</a:t>
            </a:r>
            <a:endParaRPr>
              <a:solidFill>
                <a:srgbClr val="000000"/>
              </a:solidFill>
            </a:endParaRP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b="1" i="0" sz="2800">
                <a:solidFill>
                  <a:srgbClr val="B34C2D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  <a:endParaRPr>
              <a:solidFill>
                <a:srgbClr val="000000"/>
              </a:solidFill>
            </a:endParaRP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i="0" sz="2800">
                <a:solidFill>
                  <a:srgbClr val="000000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Pero de ninguna cosa hago caso, ni estimo preciosa mi vida para mí mismo, con tal que acabe mi carrera con gozo, y el </a:t>
            </a:r>
            <a:r>
              <a:rPr b="1"/>
              <a:t>ministerio</a:t>
            </a:r>
            <a:r>
              <a:t> que recibí del Señor Jesús, para dar testimonio del evangelio de la gracia de Dios.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i="0" sz="2800">
                <a:solidFill>
                  <a:srgbClr val="000000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i="0" sz="2800">
                <a:solidFill>
                  <a:srgbClr val="000000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b="1" i="0" sz="2800">
                <a:solidFill>
                  <a:srgbClr val="902C1F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hlinkClick r:id="rId3" invalidUrl="" action="" tgtFrame="" tooltip="" history="1" highlightClick="0" endSnd="0"/>
              </a:rPr>
              <a:t>1 Corintios 4:1</a:t>
            </a:r>
            <a:r>
              <a:rPr>
                <a:solidFill>
                  <a:srgbClr val="000000"/>
                </a:solidFill>
              </a:rPr>
              <a:t> ( ministerio de un apóstol o de un enviado )</a:t>
            </a:r>
            <a:endParaRPr>
              <a:solidFill>
                <a:srgbClr val="000000"/>
              </a:solidFill>
            </a:endParaRP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b="1" i="0" sz="2800">
                <a:solidFill>
                  <a:srgbClr val="902C1F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  <a:endParaRPr>
              <a:solidFill>
                <a:srgbClr val="000000"/>
              </a:solidFill>
            </a:endParaRP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i="0" sz="2800">
                <a:solidFill>
                  <a:srgbClr val="000000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Así, pues, téngannos los hombres por servidores de Cristo, y administradores de los misterios de Dios.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i="0" sz="2800">
                <a:solidFill>
                  <a:srgbClr val="000000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title"/>
          </p:nvPr>
        </p:nvSpPr>
        <p:spPr>
          <a:xfrm>
            <a:off x="1270000" y="707637"/>
            <a:ext cx="10464800" cy="8338326"/>
          </a:xfrm>
          <a:prstGeom prst="rect">
            <a:avLst/>
          </a:prstGeom>
        </p:spPr>
        <p:txBody>
          <a:bodyPr/>
          <a:lstStyle/>
          <a:p>
            <a:pPr algn="l" defTabSz="434340">
              <a:defRPr sz="2185">
                <a:solidFill>
                  <a:srgbClr val="000000"/>
                </a:solidFill>
                <a:effectLst/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Petición de Santiago y de Juan</a:t>
            </a:r>
          </a:p>
          <a:p>
            <a:pPr algn="l" defTabSz="434340">
              <a:defRPr sz="2185">
                <a:solidFill>
                  <a:srgbClr val="000000"/>
                </a:solidFill>
                <a:effectLst/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(Marcos 10:35-45)</a:t>
            </a:r>
          </a:p>
          <a:p>
            <a:pPr algn="l" defTabSz="434340">
              <a:defRPr sz="2185">
                <a:solidFill>
                  <a:srgbClr val="000000"/>
                </a:solidFill>
                <a:effectLst/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  <a:p>
            <a:pPr algn="l" defTabSz="434340">
              <a:defRPr sz="2185">
                <a:solidFill>
                  <a:srgbClr val="000000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35 </a:t>
            </a:r>
            <a:r>
              <a:t>Entonces Jacobo y Juan, hijos de Zebedeo, se le acercaron, diciendo: Maestro, querríamos que nos hagas lo que pidiéremos.</a:t>
            </a:r>
          </a:p>
          <a:p>
            <a:pPr algn="l" defTabSz="434340">
              <a:defRPr sz="2185">
                <a:solidFill>
                  <a:srgbClr val="000000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36 </a:t>
            </a:r>
            <a:r>
              <a:t>El les dijo: ¿Qué queréis que os haga?</a:t>
            </a:r>
          </a:p>
          <a:p>
            <a:pPr algn="l" defTabSz="434340">
              <a:defRPr sz="2185">
                <a:solidFill>
                  <a:srgbClr val="000000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37 </a:t>
            </a:r>
            <a:r>
              <a:t>Ellos le dijeron: Concédenos que en tu gloria nos sentemos el uno a tu derecha, y el otro a tu izquierda.</a:t>
            </a:r>
          </a:p>
          <a:p>
            <a:pPr algn="l" defTabSz="434340">
              <a:defRPr sz="2185">
                <a:solidFill>
                  <a:srgbClr val="000000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38 </a:t>
            </a:r>
            <a:r>
              <a:t>Entonces Jesús les dijo: No sabéis lo que pedís. ¿Podéis beber del vaso que yo bebo, o ser bautizados con el bautismo con que yo soy bautizado?</a:t>
            </a:r>
          </a:p>
          <a:p>
            <a:pPr algn="l" defTabSz="434340">
              <a:defRPr sz="2185">
                <a:solidFill>
                  <a:srgbClr val="000000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39 </a:t>
            </a:r>
            <a:r>
              <a:t>Ellos dijeron: Podemos. Jesús les dijo: A la verdad, del vaso que yo bebo, beberéis, y con el bautismo con que yo soy bautizado, seréis bautizados;</a:t>
            </a:r>
          </a:p>
          <a:p>
            <a:pPr algn="l" defTabSz="434340">
              <a:defRPr sz="2185">
                <a:solidFill>
                  <a:srgbClr val="000000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40 </a:t>
            </a:r>
            <a:r>
              <a:t>pero el sentaros a mi derecha y a mi izquierda, no es mío darlo, sino a aquellos para quienes está preparado.</a:t>
            </a:r>
          </a:p>
          <a:p>
            <a:pPr algn="l" defTabSz="434340">
              <a:defRPr sz="2185">
                <a:solidFill>
                  <a:srgbClr val="000000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41 </a:t>
            </a:r>
            <a:r>
              <a:t>Cuando lo oyeron los diez, comenzaron a enojarse contra Jacobo y contra Juan.</a:t>
            </a:r>
          </a:p>
          <a:p>
            <a:pPr algn="l" defTabSz="434340">
              <a:defRPr sz="2185">
                <a:solidFill>
                  <a:srgbClr val="000000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42 </a:t>
            </a:r>
            <a:r>
              <a:t>Mas Jesús, llamándolos, les dijo: Sabéis que los que son tenidos por gobernantes de las naciones se enseñorean de ellas, y sus grandes ejercen sobre ellas potestad.</a:t>
            </a:r>
          </a:p>
          <a:p>
            <a:pPr algn="l" defTabSz="434340">
              <a:defRPr sz="2185">
                <a:solidFill>
                  <a:srgbClr val="000000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43 </a:t>
            </a:r>
            <a:r>
              <a:t>Pero no será así entre vosotros, sino que el que quiera hacerse grande entre vosotros será vuestro servidor,</a:t>
            </a:r>
          </a:p>
          <a:p>
            <a:pPr algn="l" defTabSz="434340">
              <a:defRPr sz="2185">
                <a:solidFill>
                  <a:srgbClr val="000000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44 </a:t>
            </a:r>
            <a:r>
              <a:t>y el que de vosotros quiera ser el primero, será siervo de todos.</a:t>
            </a:r>
          </a:p>
          <a:p>
            <a:pPr algn="l" defTabSz="434340">
              <a:defRPr sz="2185">
                <a:solidFill>
                  <a:srgbClr val="000000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45 </a:t>
            </a:r>
            <a:r>
              <a:t>Porque el Hijo del Hombre no vino para ser servido, sino para servir, y para dar su vida en rescate por muchos.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09922" y="1345197"/>
            <a:ext cx="8680152" cy="706320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Moroccan">
  <a:themeElements>
    <a:clrScheme name="Moroccan">
      <a:dk1>
        <a:srgbClr val="073E86"/>
      </a:dk1>
      <a:lt1>
        <a:srgbClr val="86837F">
          <a:alpha val="80000"/>
        </a:srgbClr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1">
              <a:satOff val="-17010"/>
              <a:lumOff val="1436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4000" u="none" kumimoji="0" normalizeH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sx="100000" sy="100000" kx="0" ky="0" algn="b" rotWithShape="0" blurRad="25400" dist="12700" dir="5400000">
                <a:srgbClr val="FFFFFF"/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roccan">
  <a:themeElements>
    <a:clrScheme name="Moroccan">
      <a:dk1>
        <a:srgbClr val="000000"/>
      </a:dk1>
      <a:lt1>
        <a:srgbClr val="FFFFFF"/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1">
              <a:satOff val="-17010"/>
              <a:lumOff val="1436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4000" u="none" kumimoji="0" normalizeH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sx="100000" sy="100000" kx="0" ky="0" algn="b" rotWithShape="0" blurRad="25400" dist="12700" dir="5400000">
                <a:srgbClr val="FFFFFF"/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