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noFill/>
              <a:miter lim="400000"/>
            </a:ln>
          </a:insideV>
        </a:tcBdr>
        <a:fill>
          <a:noFill/>
        </a:fill>
      </a:tcStyle>
    </a:wholeTbl>
    <a:band2H>
      <a:tcTxStyle b="def" i="def"/>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DCDEE0"/>
              </a:solidFill>
              <a:prstDash val="solid"/>
              <a:miter lim="400000"/>
            </a:ln>
          </a:top>
          <a:bottom>
            <a:ln w="12700" cap="flat">
              <a:solidFill>
                <a:srgbClr val="DCDEE0"/>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53585F"/>
              </a:solidFill>
              <a:prstDash val="solid"/>
              <a:miter lim="400000"/>
            </a:ln>
          </a:top>
          <a:bottom>
            <a:ln w="12700" cap="flat">
              <a:noFill/>
              <a:miter lim="400000"/>
            </a:ln>
          </a:bottom>
          <a:insideH>
            <a:ln w="12700" cap="flat">
              <a:solidFill>
                <a:srgbClr val="53585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53585F"/>
              </a:solidFill>
              <a:prstDash val="solid"/>
              <a:miter lim="400000"/>
            </a:ln>
          </a:bottom>
          <a:insideH>
            <a:ln w="12700" cap="flat">
              <a:solidFill>
                <a:srgbClr val="DCDEE0"/>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solidFill>
                <a:srgbClr val="A2A1A6"/>
              </a:solidFill>
              <a:prstDash val="solid"/>
              <a:miter lim="400000"/>
            </a:ln>
          </a:top>
          <a:bottom>
            <a:ln w="12700" cap="flat">
              <a:solidFill>
                <a:srgbClr val="A2A1A6"/>
              </a:solidFill>
              <a:prstDash val="solid"/>
              <a:miter lim="400000"/>
            </a:ln>
          </a:bottom>
          <a:insideH>
            <a:ln w="12700" cap="flat">
              <a:solidFill>
                <a:srgbClr val="A2A1A6"/>
              </a:solidFill>
              <a:prstDash val="solid"/>
              <a:miter lim="400000"/>
            </a:ln>
          </a:insideH>
          <a:insideV>
            <a:ln w="12700" cap="flat">
              <a:noFill/>
              <a:miter lim="400000"/>
            </a:ln>
          </a:insideV>
        </a:tcBdr>
        <a:fill>
          <a:noFill/>
        </a:fill>
      </a:tcStyle>
    </a:wholeTbl>
    <a:band2H>
      <a:tcTxStyle b="def" i="def"/>
      <a:tcStyle>
        <a:tcBdr/>
        <a:fill>
          <a:solidFill>
            <a:srgbClr val="C7C7C7">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18181"/>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12700" cap="flat">
              <a:noFill/>
              <a:miter lim="400000"/>
            </a:ln>
          </a:insideV>
        </a:tcBdr>
        <a:fill>
          <a:noFill/>
        </a:fill>
      </a:tcStyle>
    </a:wholeTbl>
    <a:band2H>
      <a:tcTxStyle b="def" i="def"/>
      <a:tcStyle>
        <a:tcBdr/>
        <a:fill>
          <a:solidFill>
            <a:srgbClr val="A6AAA9">
              <a:alpha val="11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A6AAA9"/>
              </a:solidFill>
              <a:custDash>
                <a:ds d="100000" sp="200000"/>
              </a:custDash>
              <a:miter lim="400000"/>
            </a:ln>
          </a:top>
          <a:bottom>
            <a:ln w="12700" cap="flat">
              <a:noFill/>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6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rnd">
              <a:solidFill>
                <a:srgbClr val="A6AAA9"/>
              </a:solidFill>
              <a:custDash>
                <a:ds d="100000" sp="200000"/>
              </a:custDash>
              <a:miter lim="400000"/>
            </a:ln>
          </a:bottom>
          <a:insideH>
            <a:ln w="12700" cap="flat">
              <a:solidFill>
                <a:schemeClr val="accent1">
                  <a:satOff val="8779"/>
                  <a:lumOff val="16332"/>
                </a:schemeClr>
              </a:solidFill>
              <a:custDash>
                <a:ds d="100000" sp="200000"/>
              </a:custDash>
              <a:miter lim="400000"/>
            </a:ln>
          </a:insideH>
          <a:insideV>
            <a:ln w="12700" cap="flat">
              <a:noFill/>
              <a:miter lim="400000"/>
            </a:ln>
          </a:insideV>
        </a:tcBdr>
        <a:fill>
          <a:solidFill>
            <a:schemeClr val="accent1">
              <a:satOff val="-2410"/>
              <a:lumOff val="-16942"/>
              <a:alpha val="50000"/>
            </a:schemeClr>
          </a:solidFill>
        </a:fill>
      </a:tcStyle>
    </a:firstRow>
  </a:tblStyle>
  <a:tblStyle styleId="{CF821DB8-F4EB-4A41-A1BA-3FCAFE7338EE}" styleName="">
    <a:tblBg/>
    <a:wholeTbl>
      <a:tcTxStyle b="off" i="off">
        <a:fontRef idx="minor">
          <a:srgbClr val="3D3E3F">
            <a:alpha val="90000"/>
          </a:srgbClr>
        </a:fontRef>
        <a:srgbClr val="3D3E3F">
          <a:alpha val="90000"/>
        </a:srgbClr>
      </a:tcTxStyle>
      <a:tcStyle>
        <a:tcBdr>
          <a:left>
            <a:ln w="12700" cap="flat">
              <a:solidFill>
                <a:schemeClr val="accent2">
                  <a:satOff val="1875"/>
                  <a:lumOff val="16453"/>
                  <a:alpha val="50000"/>
                </a:schemeClr>
              </a:solidFill>
              <a:prstDash val="solid"/>
              <a:miter lim="400000"/>
            </a:ln>
          </a:left>
          <a:right>
            <a:ln w="12700" cap="flat">
              <a:solidFill>
                <a:schemeClr val="accent2">
                  <a:satOff val="1875"/>
                  <a:lumOff val="16453"/>
                  <a:alpha val="50000"/>
                </a:schemeClr>
              </a:solidFill>
              <a:prstDash val="solid"/>
              <a:miter lim="400000"/>
            </a:ln>
          </a:right>
          <a:top>
            <a:ln w="12700" cap="flat">
              <a:solidFill>
                <a:schemeClr val="accent2">
                  <a:satOff val="1875"/>
                  <a:lumOff val="16453"/>
                  <a:alpha val="50000"/>
                </a:schemeClr>
              </a:solidFill>
              <a:prstDash val="solid"/>
              <a:miter lim="400000"/>
            </a:ln>
          </a:top>
          <a:bottom>
            <a:ln w="12700" cap="flat">
              <a:solidFill>
                <a:schemeClr val="accent2">
                  <a:satOff val="1875"/>
                  <a:lumOff val="16453"/>
                  <a:alpha val="50000"/>
                </a:schemeClr>
              </a:solidFill>
              <a:prstDash val="solid"/>
              <a:miter lim="400000"/>
            </a:ln>
          </a:bottom>
          <a:insideH>
            <a:ln w="12700" cap="flat">
              <a:solidFill>
                <a:schemeClr val="accent2">
                  <a:satOff val="1875"/>
                  <a:lumOff val="16453"/>
                  <a:alpha val="50000"/>
                </a:schemeClr>
              </a:solidFill>
              <a:prstDash val="solid"/>
              <a:miter lim="400000"/>
            </a:ln>
          </a:insideH>
          <a:insideV>
            <a:ln w="12700" cap="flat">
              <a:solidFill>
                <a:schemeClr val="accent2">
                  <a:satOff val="1875"/>
                  <a:lumOff val="16453"/>
                  <a:alpha val="50000"/>
                </a:schemeClr>
              </a:solidFill>
              <a:prstDash val="solid"/>
              <a:miter lim="400000"/>
            </a:ln>
          </a:insideV>
        </a:tcBdr>
        <a:fill>
          <a:noFill/>
        </a:fill>
      </a:tcStyle>
    </a:wholeTbl>
    <a:band2H>
      <a:tcTxStyle b="def" i="def"/>
      <a:tcStyle>
        <a:tcBdr/>
        <a:fill>
          <a:solidFill>
            <a:srgbClr val="A6AAA9">
              <a:alpha val="25000"/>
            </a:srgbClr>
          </a:solidFill>
        </a:fill>
      </a:tcStyle>
    </a:band2H>
    <a:firstCol>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1875"/>
                  <a:lumOff val="16453"/>
                  <a:alpha val="50000"/>
                </a:schemeClr>
              </a:solidFill>
              <a:prstDash val="solid"/>
              <a:miter lim="400000"/>
            </a:ln>
          </a:insideV>
        </a:tcBdr>
        <a:fill>
          <a:solidFill>
            <a:schemeClr val="accent2">
              <a:satOff val="1875"/>
              <a:lumOff val="16453"/>
              <a:alpha val="30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85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2">
                  <a:satOff val="1875"/>
                  <a:lumOff val="16453"/>
                  <a:alpha val="50000"/>
                </a:schemeClr>
              </a:solidFill>
              <a:prstDash val="solid"/>
              <a:miter lim="400000"/>
            </a:ln>
          </a:insideH>
          <a:insideV>
            <a:ln w="12700" cap="flat">
              <a:noFill/>
              <a:miter lim="400000"/>
            </a:ln>
          </a:insideV>
        </a:tcBdr>
        <a:fill>
          <a:solidFill>
            <a:schemeClr val="accent2">
              <a:alpha val="64999"/>
            </a:schemeClr>
          </a:solidFill>
        </a:fill>
      </a:tcStyle>
    </a:firstRow>
  </a:tblStyle>
  <a:tblStyle styleId="{33BA23B1-9221-436E-865A-0063620EA4FD}" styleName="">
    <a:tblBg/>
    <a:wholeTbl>
      <a:tcTxStyle b="off" i="off">
        <a:fontRef idx="minor">
          <a:srgbClr val="3D3E3F">
            <a:alpha val="90000"/>
          </a:srgbClr>
        </a:fontRef>
        <a:srgbClr val="3D3E3F">
          <a:alpha val="90000"/>
        </a:srgbClr>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noFill/>
        </a:fill>
      </a:tcStyle>
    </a:wholeTbl>
    <a:band2H>
      <a:tcTxStyle b="def" i="def"/>
      <a:tcStyle>
        <a:tcBdr/>
        <a:fill>
          <a:solidFill>
            <a:srgbClr val="A6AAA9">
              <a:alpha val="2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3585F">
              <a:alpha val="57000"/>
            </a:srgbClr>
          </a:solidFill>
        </a:fill>
      </a:tcStyle>
    </a:firstCol>
    <a:lastRow>
      <a:tcTxStyle b="off" i="off">
        <a:fontRef idx="minor">
          <a:srgbClr val="3D3E3F">
            <a:alpha val="90000"/>
          </a:srgbClr>
        </a:fontRef>
        <a:srgbClr val="3D3E3F">
          <a:alpha val="90000"/>
        </a:srgbClr>
      </a:tcTxStyle>
      <a:tcStyle>
        <a:tcBdr>
          <a:left>
            <a:ln w="12700" cap="flat">
              <a:noFill/>
              <a:miter lim="400000"/>
            </a:ln>
          </a:left>
          <a:right>
            <a:ln w="12700" cap="flat">
              <a:noFill/>
              <a:miter lim="400000"/>
            </a:ln>
          </a:right>
          <a:top>
            <a:ln w="25400" cap="flat">
              <a:solidFill>
                <a:srgbClr val="A6AAA9"/>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Ref idx="minor">
          <a:srgbClr val="53585F"/>
        </a:fontRef>
        <a:srgbClr val="53585F"/>
      </a:tcTxStyle>
      <a:tcStyle>
        <a:tcBdr>
          <a:left>
            <a:ln w="25400" cap="rnd">
              <a:solidFill>
                <a:schemeClr val="accent1">
                  <a:satOff val="8779"/>
                  <a:lumOff val="16332"/>
                </a:schemeClr>
              </a:solidFill>
              <a:custDash>
                <a:ds d="100000" sp="200000"/>
              </a:custDash>
              <a:miter lim="400000"/>
            </a:ln>
          </a:left>
          <a:right>
            <a:ln w="25400" cap="rnd">
              <a:solidFill>
                <a:schemeClr val="accent1">
                  <a:satOff val="8779"/>
                  <a:lumOff val="16332"/>
                </a:schemeClr>
              </a:solidFill>
              <a:custDash>
                <a:ds d="100000" sp="200000"/>
              </a:custDash>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rnd">
              <a:solidFill>
                <a:schemeClr val="accent1">
                  <a:satOff val="8779"/>
                  <a:lumOff val="16332"/>
                </a:schemeClr>
              </a:solidFill>
              <a:custDash>
                <a:ds d="100000" sp="200000"/>
              </a:custDash>
              <a:miter lim="400000"/>
            </a:ln>
          </a:insideV>
        </a:tcBdr>
        <a:fill>
          <a:noFill/>
        </a:fill>
      </a:tcStyle>
    </a:wholeTbl>
    <a:band2H>
      <a:tcTxStyle b="def" i="def"/>
      <a:tcStyle>
        <a:tcBdr/>
        <a:fill>
          <a:solidFill>
            <a:srgbClr val="DCDEE0"/>
          </a:solidFill>
        </a:fill>
      </a:tcStyle>
    </a:band2H>
    <a:firstCol>
      <a:tcTxStyle b="off" i="off">
        <a:fontRef idx="minor">
          <a:srgbClr val="818181"/>
        </a:fontRef>
        <a:srgbClr val="818181"/>
      </a:tcTxStyle>
      <a:tcStyle>
        <a:tcBdr>
          <a:left>
            <a:ln w="12700" cap="flat">
              <a:noFill/>
              <a:miter lim="400000"/>
            </a:ln>
          </a:left>
          <a:right>
            <a:ln w="25400" cap="flat">
              <a:solidFill>
                <a:schemeClr val="accent1">
                  <a:satOff val="8779"/>
                  <a:lumOff val="16332"/>
                </a:schemeClr>
              </a:solidFill>
              <a:prstDash val="solid"/>
              <a:miter lim="400000"/>
            </a:ln>
          </a:right>
          <a:top>
            <a:ln w="25400" cap="rnd">
              <a:solidFill>
                <a:schemeClr val="accent1">
                  <a:satOff val="8779"/>
                  <a:lumOff val="16332"/>
                </a:schemeClr>
              </a:solidFill>
              <a:custDash>
                <a:ds d="100000" sp="200000"/>
              </a:custDash>
              <a:miter lim="400000"/>
            </a:ln>
          </a:top>
          <a:bottom>
            <a:ln w="25400" cap="rnd">
              <a:solidFill>
                <a:schemeClr val="accent1">
                  <a:satOff val="8779"/>
                  <a:lumOff val="16332"/>
                </a:schemeClr>
              </a:solidFill>
              <a:custDash>
                <a:ds d="100000" sp="200000"/>
              </a:custDash>
              <a:miter lim="400000"/>
            </a:ln>
          </a:bottom>
          <a:insideH>
            <a:ln w="25400" cap="rnd">
              <a:solidFill>
                <a:schemeClr val="accent1">
                  <a:satOff val="8779"/>
                  <a:lumOff val="16332"/>
                </a:schemeClr>
              </a:solidFill>
              <a:custDash>
                <a:ds d="100000" sp="200000"/>
              </a:custDash>
              <a:miter lim="400000"/>
            </a:ln>
          </a:insideH>
          <a:insideV>
            <a:ln w="25400" cap="flat">
              <a:solidFill>
                <a:schemeClr val="accent1">
                  <a:satOff val="8779"/>
                  <a:lumOff val="16332"/>
                </a:schemeClr>
              </a:solidFill>
              <a:prstDash val="solid"/>
              <a:miter lim="400000"/>
            </a:ln>
          </a:insideV>
        </a:tcBdr>
        <a:fill>
          <a:noFill/>
        </a:fill>
      </a:tcStyle>
    </a:firstCol>
    <a:lastRow>
      <a:tcTxStyle b="off" i="off">
        <a:fontRef idx="minor">
          <a:srgbClr val="818181"/>
        </a:fontRef>
        <a:srgbClr val="81818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25400" cap="flat">
              <a:solidFill>
                <a:schemeClr val="accent1">
                  <a:satOff val="8779"/>
                  <a:lumOff val="16332"/>
                </a:schemeClr>
              </a:solidFill>
              <a:prstDash val="solid"/>
              <a:miter lim="400000"/>
            </a:ln>
          </a:top>
          <a:bottom>
            <a:ln w="12700" cap="flat">
              <a:noFill/>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lastRow>
    <a:firstRow>
      <a:tcTxStyle b="off" i="off">
        <a:fontRef idx="minor">
          <a:schemeClr val="accent1"/>
        </a:fontRef>
        <a:schemeClr val="accent1"/>
      </a:tcTxStyle>
      <a:tcStyle>
        <a:tcBdr>
          <a:left>
            <a:ln w="25400" cap="flat">
              <a:solidFill>
                <a:schemeClr val="accent1">
                  <a:satOff val="8779"/>
                  <a:lumOff val="16332"/>
                </a:schemeClr>
              </a:solidFill>
              <a:prstDash val="solid"/>
              <a:miter lim="400000"/>
            </a:ln>
          </a:left>
          <a:right>
            <a:ln w="25400" cap="flat">
              <a:solidFill>
                <a:schemeClr val="accent1">
                  <a:satOff val="8779"/>
                  <a:lumOff val="16332"/>
                </a:schemeClr>
              </a:solidFill>
              <a:prstDash val="solid"/>
              <a:miter lim="400000"/>
            </a:ln>
          </a:right>
          <a:top>
            <a:ln w="12700" cap="flat">
              <a:noFill/>
              <a:miter lim="400000"/>
            </a:ln>
          </a:top>
          <a:bottom>
            <a:ln w="25400" cap="flat">
              <a:solidFill>
                <a:schemeClr val="accent1">
                  <a:satOff val="8779"/>
                  <a:lumOff val="16332"/>
                </a:schemeClr>
              </a:solidFill>
              <a:prstDash val="solid"/>
              <a:miter lim="400000"/>
            </a:ln>
          </a:bottom>
          <a:insideH>
            <a:ln w="25400" cap="flat">
              <a:solidFill>
                <a:schemeClr val="accent1">
                  <a:satOff val="8779"/>
                  <a:lumOff val="16332"/>
                </a:schemeClr>
              </a:solidFill>
              <a:prstDash val="solid"/>
              <a:miter lim="400000"/>
            </a:ln>
          </a:insideH>
          <a:insideV>
            <a:ln w="25400" cap="flat">
              <a:solidFill>
                <a:schemeClr val="accent1">
                  <a:satOff val="8779"/>
                  <a:lumOff val="16332"/>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787400" y="2057400"/>
            <a:ext cx="11430000" cy="3175000"/>
          </a:xfrm>
          <a:prstGeom prst="rect">
            <a:avLst/>
          </a:prstGeom>
        </p:spPr>
        <p:txBody>
          <a:bodyPr anchor="b"/>
          <a:lstStyle>
            <a:lvl1pPr>
              <a:defRPr sz="10000"/>
            </a:lvl1pPr>
          </a:lstStyle>
          <a:p>
            <a:pPr/>
            <a:r>
              <a:t>Title Text</a:t>
            </a:r>
          </a:p>
        </p:txBody>
      </p:sp>
      <p:sp>
        <p:nvSpPr>
          <p:cNvPr id="12" name="Shape 12"/>
          <p:cNvSpPr/>
          <p:nvPr>
            <p:ph type="body" sz="quarter" idx="1"/>
          </p:nvPr>
        </p:nvSpPr>
        <p:spPr>
          <a:xfrm>
            <a:off x="787400" y="5334000"/>
            <a:ext cx="11430000" cy="15240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22860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45720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68580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91440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33400"/>
          </a:xfrm>
          <a:prstGeom prst="rect">
            <a:avLst/>
          </a:prstGeom>
        </p:spPr>
        <p:txBody>
          <a:bodyPr>
            <a:spAutoFit/>
          </a:bodyPr>
          <a:lstStyle>
            <a:lvl1pPr marL="0" indent="0" algn="ctr">
              <a:spcBef>
                <a:spcPts val="0"/>
              </a:spcBef>
              <a:buClrTx/>
              <a:buSzTx/>
              <a:buNone/>
              <a:tabLst>
                <a:tab pos="914400" algn="l"/>
              </a:tabLst>
              <a:defRPr i="1" sz="3000"/>
            </a:lvl1pPr>
          </a:lstStyle>
          <a:p>
            <a:pPr defTabSz="914400"/>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2400"/>
              </a:spcBef>
              <a:buClrTx/>
              <a:buSzTx/>
              <a:buNone/>
              <a:tabLst>
                <a:tab pos="914400" algn="l"/>
              </a:tabLst>
            </a:lvl1pPr>
          </a:lstStyle>
          <a:p>
            <a:pPr defTabSz="914400"/>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half" idx="13"/>
          </p:nvPr>
        </p:nvSpPr>
        <p:spPr>
          <a:xfrm>
            <a:off x="2593163" y="762000"/>
            <a:ext cx="7823201" cy="5537200"/>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787400" y="6413500"/>
            <a:ext cx="11430000" cy="1778000"/>
          </a:xfrm>
          <a:prstGeom prst="rect">
            <a:avLst/>
          </a:prstGeom>
        </p:spPr>
        <p:txBody>
          <a:bodyPr/>
          <a:lstStyle>
            <a:lvl1pPr>
              <a:defRPr sz="10000"/>
            </a:lvl1pPr>
          </a:lstStyle>
          <a:p>
            <a:pPr/>
            <a:r>
              <a:t>Title Text</a:t>
            </a:r>
          </a:p>
        </p:txBody>
      </p:sp>
      <p:sp>
        <p:nvSpPr>
          <p:cNvPr id="22" name="Shape 22"/>
          <p:cNvSpPr/>
          <p:nvPr>
            <p:ph type="body" sz="quarter" idx="1"/>
          </p:nvPr>
        </p:nvSpPr>
        <p:spPr>
          <a:xfrm>
            <a:off x="787400" y="8178800"/>
            <a:ext cx="11430000" cy="8255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22860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45720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68580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91440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Shape 30"/>
          <p:cNvSpPr/>
          <p:nvPr>
            <p:ph type="title"/>
          </p:nvPr>
        </p:nvSpPr>
        <p:spPr>
          <a:xfrm>
            <a:off x="787400" y="3289300"/>
            <a:ext cx="11430000" cy="3175000"/>
          </a:xfrm>
          <a:prstGeom prst="rect">
            <a:avLst/>
          </a:prstGeom>
        </p:spPr>
        <p:txBody>
          <a:bodyPr/>
          <a:lstStyle>
            <a:lvl1pPr>
              <a:defRPr sz="10000"/>
            </a:lvl1p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 name="Shape 38"/>
          <p:cNvSpPr/>
          <p:nvPr>
            <p:ph type="pic" sz="quarter" idx="13"/>
          </p:nvPr>
        </p:nvSpPr>
        <p:spPr>
          <a:xfrm>
            <a:off x="7239000" y="2082800"/>
            <a:ext cx="4191000" cy="5588000"/>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546100" y="1473200"/>
            <a:ext cx="5969000" cy="3708400"/>
          </a:xfrm>
          <a:prstGeom prst="rect">
            <a:avLst/>
          </a:prstGeom>
        </p:spPr>
        <p:txBody>
          <a:bodyPr anchor="b"/>
          <a:lstStyle/>
          <a:p>
            <a:pPr/>
            <a:r>
              <a:t>Title Text</a:t>
            </a:r>
          </a:p>
        </p:txBody>
      </p:sp>
      <p:sp>
        <p:nvSpPr>
          <p:cNvPr id="40" name="Shape 40"/>
          <p:cNvSpPr/>
          <p:nvPr>
            <p:ph type="body" sz="quarter" idx="1"/>
          </p:nvPr>
        </p:nvSpPr>
        <p:spPr>
          <a:xfrm>
            <a:off x="546100" y="5295900"/>
            <a:ext cx="5969000" cy="3238500"/>
          </a:xfrm>
          <a:prstGeom prst="rect">
            <a:avLst/>
          </a:prstGeom>
        </p:spPr>
        <p:txBody>
          <a:bodyPr anchor="t"/>
          <a:lstStyle>
            <a:lvl1pPr marL="0" indent="0" algn="ctr">
              <a:spcBef>
                <a:spcPts val="0"/>
              </a:spcBef>
              <a:buClrTx/>
              <a:buSzTx/>
              <a:buNone/>
              <a:defRPr sz="4200">
                <a:effectLst>
                  <a:outerShdw sx="100000" sy="100000" kx="0" ky="0" algn="b" rotWithShape="0" blurRad="38100" dist="50800" dir="3000000">
                    <a:srgbClr val="FFFFFF">
                      <a:alpha val="60000"/>
                    </a:srgbClr>
                  </a:outerShdw>
                </a:effectLst>
              </a:defRPr>
            </a:lvl1pPr>
            <a:lvl2pPr marL="0" indent="228600" algn="ctr">
              <a:spcBef>
                <a:spcPts val="0"/>
              </a:spcBef>
              <a:buClrTx/>
              <a:buSzTx/>
              <a:buNone/>
              <a:defRPr sz="4200">
                <a:effectLst>
                  <a:outerShdw sx="100000" sy="100000" kx="0" ky="0" algn="b" rotWithShape="0" blurRad="38100" dist="50800" dir="3000000">
                    <a:srgbClr val="FFFFFF">
                      <a:alpha val="60000"/>
                    </a:srgbClr>
                  </a:outerShdw>
                </a:effectLst>
              </a:defRPr>
            </a:lvl2pPr>
            <a:lvl3pPr marL="0" indent="457200" algn="ctr">
              <a:spcBef>
                <a:spcPts val="0"/>
              </a:spcBef>
              <a:buClrTx/>
              <a:buSzTx/>
              <a:buNone/>
              <a:defRPr sz="4200">
                <a:effectLst>
                  <a:outerShdw sx="100000" sy="100000" kx="0" ky="0" algn="b" rotWithShape="0" blurRad="38100" dist="50800" dir="3000000">
                    <a:srgbClr val="FFFFFF">
                      <a:alpha val="60000"/>
                    </a:srgbClr>
                  </a:outerShdw>
                </a:effectLst>
              </a:defRPr>
            </a:lvl3pPr>
            <a:lvl4pPr marL="0" indent="685800" algn="ctr">
              <a:spcBef>
                <a:spcPts val="0"/>
              </a:spcBef>
              <a:buClrTx/>
              <a:buSzTx/>
              <a:buNone/>
              <a:defRPr sz="4200">
                <a:effectLst>
                  <a:outerShdw sx="100000" sy="100000" kx="0" ky="0" algn="b" rotWithShape="0" blurRad="38100" dist="50800" dir="3000000">
                    <a:srgbClr val="FFFFFF">
                      <a:alpha val="60000"/>
                    </a:srgbClr>
                  </a:outerShdw>
                </a:effectLst>
              </a:defRPr>
            </a:lvl4pPr>
            <a:lvl5pPr marL="0" indent="914400" algn="ctr">
              <a:spcBef>
                <a:spcPts val="0"/>
              </a:spcBef>
              <a:buClrTx/>
              <a:buSzTx/>
              <a:buNone/>
              <a:defRPr sz="4200">
                <a:effectLst>
                  <a:outerShdw sx="100000" sy="100000" kx="0" ky="0" algn="b" rotWithShape="0" blurRad="38100" dist="50800" dir="3000000">
                    <a:srgbClr val="FFFFFF">
                      <a:alpha val="6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xfrm>
            <a:off x="787400" y="2794000"/>
            <a:ext cx="11430000" cy="5715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quarter" idx="13"/>
          </p:nvPr>
        </p:nvSpPr>
        <p:spPr>
          <a:xfrm>
            <a:off x="7239000" y="2870200"/>
            <a:ext cx="4191000" cy="5588000"/>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787400" y="2794000"/>
            <a:ext cx="5715000" cy="5715000"/>
          </a:xfrm>
          <a:prstGeom prst="rect">
            <a:avLst/>
          </a:prstGeom>
        </p:spPr>
        <p:txBody>
          <a:bodyPr/>
          <a:lstStyle>
            <a:lvl1pPr marL="368300" indent="-368300">
              <a:spcBef>
                <a:spcPts val="3300"/>
              </a:spcBef>
              <a:buClrTx/>
              <a:defRPr sz="3300"/>
            </a:lvl1pPr>
            <a:lvl2pPr marL="736600" indent="-368300">
              <a:spcBef>
                <a:spcPts val="3300"/>
              </a:spcBef>
              <a:buClrTx/>
              <a:defRPr sz="3300"/>
            </a:lvl2pPr>
            <a:lvl3pPr marL="1104900" indent="-368300">
              <a:spcBef>
                <a:spcPts val="3300"/>
              </a:spcBef>
              <a:buClrTx/>
              <a:defRPr sz="3300"/>
            </a:lvl3pPr>
            <a:lvl4pPr marL="1473200" indent="-368300">
              <a:spcBef>
                <a:spcPts val="3300"/>
              </a:spcBef>
              <a:buClrTx/>
              <a:defRPr sz="3300"/>
            </a:lvl4pPr>
            <a:lvl5pPr marL="1841500" indent="-368300">
              <a:spcBef>
                <a:spcPts val="3300"/>
              </a:spcBef>
              <a:buClrTx/>
              <a:defRPr sz="33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8267700" y="4292600"/>
            <a:ext cx="3378200" cy="4610100"/>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a:off x="8270063" y="835385"/>
            <a:ext cx="3378201" cy="2540001"/>
          </a:xfrm>
          <a:prstGeom prst="rect">
            <a:avLst/>
          </a:prstGeom>
          <a:ln w="9525">
            <a:round/>
          </a:ln>
        </p:spPr>
        <p:txBody>
          <a:bodyPr lIns="91439" tIns="45719" rIns="91439" bIns="45719" anchor="t">
            <a:noAutofit/>
          </a:bodyPr>
          <a:lstStyle/>
          <a:p>
            <a:pPr/>
          </a:p>
        </p:txBody>
      </p:sp>
      <p:sp>
        <p:nvSpPr>
          <p:cNvPr id="85" name="Shape 85"/>
          <p:cNvSpPr/>
          <p:nvPr>
            <p:ph type="pic" sz="half" idx="15"/>
          </p:nvPr>
        </p:nvSpPr>
        <p:spPr>
          <a:xfrm>
            <a:off x="1346200" y="838200"/>
            <a:ext cx="5943600" cy="8064500"/>
          </a:xfrm>
          <a:prstGeom prst="rect">
            <a:avLst/>
          </a:prstGeom>
          <a:ln w="9525">
            <a:round/>
          </a:ln>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787400" y="520700"/>
            <a:ext cx="114300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311900" y="9258300"/>
            <a:ext cx="368301" cy="393700"/>
          </a:xfrm>
          <a:prstGeom prst="rect">
            <a:avLst/>
          </a:prstGeom>
          <a:ln w="12700">
            <a:miter lim="400000"/>
          </a:ln>
        </p:spPr>
        <p:txBody>
          <a:bodyPr wrap="none" lIns="50800" tIns="50800" rIns="50800" bIns="50800">
            <a:spAutoFit/>
          </a:bodyPr>
          <a:lstStyle>
            <a:lvl1pPr>
              <a:defRPr sz="20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515151"/>
          </a:solidFill>
          <a:effectLst>
            <a:outerShdw sx="100000" sy="100000" kx="0" ky="0" algn="b" rotWithShape="0" blurRad="38100" dist="50800" dir="3000000">
              <a:srgbClr val="FFFFFF">
                <a:alpha val="60000"/>
              </a:srgbClr>
            </a:outerShdw>
          </a:effectLst>
          <a:uFillTx/>
          <a:latin typeface="+mn-lt"/>
          <a:ea typeface="+mn-ea"/>
          <a:cs typeface="+mn-cs"/>
          <a:sym typeface="Cochin"/>
        </a:defRPr>
      </a:lvl9pPr>
    </p:titleStyle>
    <p:bodyStyle>
      <a:lvl1pPr marL="4318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1pPr>
      <a:lvl2pPr marL="8636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2pPr>
      <a:lvl3pPr marL="12954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3pPr>
      <a:lvl4pPr marL="17272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4pPr>
      <a:lvl5pPr marL="21590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5pPr>
      <a:lvl6pPr marL="25908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6pPr>
      <a:lvl7pPr marL="30226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7pPr>
      <a:lvl8pPr marL="34544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8pPr>
      <a:lvl9pPr marL="3886200" marR="0" indent="-431800" algn="l" defTabSz="584200" rtl="0" latinLnBrk="0">
        <a:lnSpc>
          <a:spcPct val="100000"/>
        </a:lnSpc>
        <a:spcBef>
          <a:spcPts val="4000"/>
        </a:spcBef>
        <a:spcAft>
          <a:spcPts val="0"/>
        </a:spcAft>
        <a:buClr>
          <a:srgbClr val="515151"/>
        </a:buClr>
        <a:buSzPct val="75000"/>
        <a:buFontTx/>
        <a:buChar char="•"/>
        <a:tabLst/>
        <a:defRPr b="0" baseline="0" cap="none" i="0" spc="0" strike="noStrike" sz="4000" u="none">
          <a:ln>
            <a:noFill/>
          </a:ln>
          <a:solidFill>
            <a:srgbClr val="515151"/>
          </a:solidFill>
          <a:uFillTx/>
          <a:latin typeface="+mn-lt"/>
          <a:ea typeface="+mn-ea"/>
          <a:cs typeface="+mn-cs"/>
          <a:sym typeface="Cochin"/>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1pPr>
      <a:lvl2pPr marL="0" marR="0" indent="2286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2pPr>
      <a:lvl3pPr marL="0" marR="0" indent="4572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3pPr>
      <a:lvl4pPr marL="0" marR="0" indent="6858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4pPr>
      <a:lvl5pPr marL="0" marR="0" indent="9144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2000" u="none">
          <a:ln>
            <a:noFill/>
          </a:ln>
          <a:solidFill>
            <a:schemeClr val="tx1"/>
          </a:solidFill>
          <a:uFillTx/>
          <a:latin typeface="+mn-lt"/>
          <a:ea typeface="+mn-ea"/>
          <a:cs typeface="+mn-cs"/>
          <a:sym typeface="Cochi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
          <p:cNvPicPr>
            <a:picLocks noChangeAspect="0"/>
          </p:cNvPicPr>
          <p:nvPr>
            <p:ph type="pic" idx="13"/>
          </p:nvPr>
        </p:nvPicPr>
        <p:blipFill>
          <a:blip r:embed="rId2">
            <a:extLst/>
          </a:blip>
          <a:stretch>
            <a:fillRect/>
          </a:stretch>
        </p:blipFill>
        <p:spPr>
          <a:xfrm>
            <a:off x="2453463" y="622300"/>
            <a:ext cx="8102601" cy="5816600"/>
          </a:xfrm>
          <a:prstGeom prst="rect">
            <a:avLst/>
          </a:prstGeom>
        </p:spPr>
      </p:pic>
      <p:sp>
        <p:nvSpPr>
          <p:cNvPr id="120" name="Shape 120"/>
          <p:cNvSpPr/>
          <p:nvPr>
            <p:ph type="title"/>
          </p:nvPr>
        </p:nvSpPr>
        <p:spPr>
          <a:prstGeom prst="rect">
            <a:avLst/>
          </a:prstGeom>
        </p:spPr>
        <p:txBody>
          <a:bodyPr/>
          <a:lstStyle/>
          <a:p>
            <a:pPr/>
            <a:r>
              <a:t>La Santidad</a:t>
            </a:r>
          </a:p>
        </p:txBody>
      </p:sp>
      <p:sp>
        <p:nvSpPr>
          <p:cNvPr id="121" name="Shape 121"/>
          <p:cNvSpPr/>
          <p:nvPr>
            <p:ph type="body" sz="quarter" idx="1"/>
          </p:nvPr>
        </p:nvSpPr>
        <p:spPr>
          <a:prstGeom prst="rect">
            <a:avLst/>
          </a:prstGeom>
        </p:spPr>
        <p:txBody>
          <a:bodyPr/>
          <a:lstStyle/>
          <a:p>
            <a:pPr/>
            <a:r>
              <a:t>2 CORINTIOS 7:1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787400" y="520700"/>
            <a:ext cx="11430000" cy="1163566"/>
          </a:xfrm>
          <a:prstGeom prst="rect">
            <a:avLst/>
          </a:prstGeom>
        </p:spPr>
        <p:txBody>
          <a:bodyPr/>
          <a:lstStyle>
            <a:lvl1pPr defTabSz="578358">
              <a:defRPr sz="7326">
                <a:solidFill>
                  <a:srgbClr val="000000"/>
                </a:solidFill>
                <a:effectLst>
                  <a:outerShdw sx="100000" sy="100000" kx="0" ky="0" algn="b" rotWithShape="0" blurRad="37719" dist="50292" dir="3000000">
                    <a:srgbClr val="FFFFFF">
                      <a:alpha val="60000"/>
                    </a:srgbClr>
                  </a:outerShdw>
                </a:effectLst>
              </a:defRPr>
            </a:lvl1pPr>
          </a:lstStyle>
          <a:p>
            <a:pPr/>
            <a:r>
              <a:t>La Predicación de Pablo</a:t>
            </a:r>
          </a:p>
        </p:txBody>
      </p:sp>
      <p:sp>
        <p:nvSpPr>
          <p:cNvPr id="146" name="Shape 146"/>
          <p:cNvSpPr/>
          <p:nvPr>
            <p:ph type="body" idx="1"/>
          </p:nvPr>
        </p:nvSpPr>
        <p:spPr>
          <a:xfrm>
            <a:off x="787400" y="1973928"/>
            <a:ext cx="11430000" cy="6535072"/>
          </a:xfrm>
          <a:prstGeom prst="rect">
            <a:avLst/>
          </a:prstGeom>
        </p:spPr>
        <p:txBody>
          <a:bodyPr/>
          <a:lstStyle/>
          <a:p>
            <a:pPr marL="469900" indent="-469900" defTabSz="432308">
              <a:spcBef>
                <a:spcPts val="2900"/>
              </a:spcBef>
              <a:buClrTx/>
              <a:buSzPct val="100000"/>
              <a:buAutoNum type="arabicPeriod" startAt="1"/>
              <a:defRPr sz="2960">
                <a:solidFill>
                  <a:srgbClr val="212121"/>
                </a:solidFill>
              </a:defRPr>
            </a:pPr>
            <a:r>
              <a:t>Pablo estaba exhortando a las Iglesias ( incluyendo a los Corintos ) que no tenían nada de “santidad” pero los llama SANTOS y les advierte de sus malas obras ( lea los 16 capítulos de 1 Corintios ).</a:t>
            </a:r>
          </a:p>
          <a:p>
            <a:pPr marL="469900" indent="-469900" defTabSz="432308">
              <a:spcBef>
                <a:spcPts val="2900"/>
              </a:spcBef>
              <a:buClrTx/>
              <a:buSzPct val="100000"/>
              <a:buAutoNum type="arabicPeriod" startAt="1"/>
              <a:defRPr sz="2960">
                <a:solidFill>
                  <a:srgbClr val="212121"/>
                </a:solidFill>
              </a:defRPr>
            </a:pPr>
            <a:r>
              <a:t>Al igual, Pablo nos exhorta a el ser apartados para el servicio a Dios ( estamos hablando de lo privado y de lo personal ) estamos hablando del testimonio día a día hacia las personas en la familia y el mundo.</a:t>
            </a:r>
          </a:p>
          <a:p>
            <a:pPr marL="469900" indent="-469900" defTabSz="432308">
              <a:spcBef>
                <a:spcPts val="2900"/>
              </a:spcBef>
              <a:buClrTx/>
              <a:buSzPct val="100000"/>
              <a:buAutoNum type="arabicPeriod" startAt="1"/>
              <a:defRPr sz="2960">
                <a:solidFill>
                  <a:srgbClr val="212121"/>
                </a:solidFill>
              </a:defRPr>
            </a:pPr>
            <a:r>
              <a:t>Entendamos que no es algo de perfección ( pues nos vamos a frustrar si eso es lo que creemos ),.. es algo de continua OBEDIENCIA a la LEY de DIOS…( para algunos Dios es un estorbo para poder tener gozo personal ).</a:t>
            </a:r>
          </a:p>
          <a:p>
            <a:pPr marL="469900" indent="-469900" defTabSz="432308">
              <a:spcBef>
                <a:spcPts val="2900"/>
              </a:spcBef>
              <a:buClrTx/>
              <a:buSzPct val="100000"/>
              <a:buAutoNum type="arabicPeriod" startAt="1"/>
              <a:defRPr sz="2960">
                <a:solidFill>
                  <a:srgbClr val="212121"/>
                </a:solidFill>
              </a:defRPr>
            </a:pPr>
            <a:r>
              <a:t>Si la palabra de Dios, no nos reta a seguir adelante y obedecer cada día,…ESTAMOS MUERTOS VIVOS.</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body" idx="1"/>
          </p:nvPr>
        </p:nvSpPr>
        <p:spPr>
          <a:prstGeom prst="rect">
            <a:avLst/>
          </a:prstGeom>
        </p:spPr>
        <p:txBody>
          <a:bodyPr/>
          <a:lstStyle/>
          <a:p>
            <a:pPr marL="289306" indent="-289306" defTabSz="391414">
              <a:spcBef>
                <a:spcPts val="2600"/>
              </a:spcBef>
              <a:defRPr b="1" sz="2680">
                <a:solidFill>
                  <a:srgbClr val="212121"/>
                </a:solidFill>
              </a:defRPr>
            </a:pPr>
            <a:r>
              <a:t>Tenemos que tener cuidado con la Justificación por la fe que tenemos ( pues esto se va a convertir en una licencia para pecar ) y continua Justificación.</a:t>
            </a:r>
          </a:p>
          <a:p>
            <a:pPr marL="289306" indent="-289306" defTabSz="391414">
              <a:spcBef>
                <a:spcPts val="2600"/>
              </a:spcBef>
              <a:defRPr b="1" sz="2680">
                <a:solidFill>
                  <a:srgbClr val="212121"/>
                </a:solidFill>
              </a:defRPr>
            </a:pPr>
            <a:r>
              <a:t>Recordemos que el método clave que Pablo estuvo hablando y enseñando a las iglesias, fue el método de la RENOVACION DE NUESTRA MENTE,.. osea que esto requiere de estudio de la palabra de Dios, educación seria y profunda de la Biblia y esto es una disciplina ( haber,.. que hemos hecho nosotros con la lectura, oración y comunión en la iglesia ??? ) la gente indisciplinada en cuanto a los horarios, nunca avanzan pues todos los dejan atrás,.. esta es una realidad.</a:t>
            </a:r>
          </a:p>
          <a:p>
            <a:pPr marL="289306" indent="-289306" defTabSz="391414">
              <a:spcBef>
                <a:spcPts val="2600"/>
              </a:spcBef>
              <a:defRPr b="1" sz="2680">
                <a:solidFill>
                  <a:srgbClr val="212121"/>
                </a:solidFill>
              </a:defRPr>
            </a:pPr>
            <a:r>
              <a:t>Para ser conformados a Cristo, debemos de pensar como Jesus lo hizo, debemos de caminar como el lo hizo y sobre todo de disciplinarnos como el lo hizo ( note que Jesus buscaba de el Padre cada día ).</a:t>
            </a:r>
          </a:p>
          <a:p>
            <a:pPr marL="289306" indent="-289306" defTabSz="391414">
              <a:spcBef>
                <a:spcPts val="2600"/>
              </a:spcBef>
              <a:defRPr b="1" sz="2680">
                <a:solidFill>
                  <a:srgbClr val="212121"/>
                </a:solidFill>
              </a:defRPr>
            </a:pPr>
            <a:r>
              <a:t>Las prioridades de Jesus son las suyas ??? Iglesia, discípulos etc. Osea que esto es un proceso de (santificación / separación)  y requiere de sacrificio.</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body" idx="1"/>
          </p:nvPr>
        </p:nvSpPr>
        <p:spPr>
          <a:prstGeom prst="rect">
            <a:avLst/>
          </a:prstGeom>
        </p:spPr>
        <p:txBody>
          <a:bodyPr/>
          <a:lstStyle/>
          <a:p>
            <a:pPr marL="0" indent="0" defTabSz="457200">
              <a:spcBef>
                <a:spcPts val="0"/>
              </a:spcBef>
              <a:buClrTx/>
              <a:buSzTx/>
              <a:buNone/>
              <a:defRPr b="1" sz="2300" u="sng">
                <a:solidFill>
                  <a:srgbClr val="000000"/>
                </a:solidFill>
                <a:latin typeface="Helvetica Neue"/>
                <a:ea typeface="Helvetica Neue"/>
                <a:cs typeface="Helvetica Neue"/>
                <a:sym typeface="Helvetica Neue"/>
              </a:defRPr>
            </a:pPr>
            <a:r>
              <a:t>MATEO 6</a:t>
            </a:r>
            <a:endParaRPr>
              <a:latin typeface="Arial"/>
              <a:ea typeface="Arial"/>
              <a:cs typeface="Arial"/>
              <a:sym typeface="Arial"/>
            </a:endParaRPr>
          </a:p>
          <a:p>
            <a:pPr marL="0" indent="0" defTabSz="457200">
              <a:spcBef>
                <a:spcPts val="0"/>
              </a:spcBef>
              <a:buClrTx/>
              <a:buSzTx/>
              <a:buNone/>
              <a:defRPr b="1" sz="2300">
                <a:solidFill>
                  <a:srgbClr val="000000"/>
                </a:solidFill>
                <a:latin typeface="Helvetica Neue"/>
                <a:ea typeface="Helvetica Neue"/>
                <a:cs typeface="Helvetica Neue"/>
                <a:sym typeface="Helvetica Neue"/>
              </a:defRPr>
            </a:pPr>
            <a:endParaRPr>
              <a:latin typeface="Arial"/>
              <a:ea typeface="Arial"/>
              <a:cs typeface="Arial"/>
              <a:sym typeface="Arial"/>
            </a:endParaRPr>
          </a:p>
          <a:p>
            <a:pPr marL="0" indent="0" defTabSz="457200">
              <a:spcBef>
                <a:spcPts val="0"/>
              </a:spcBef>
              <a:buClrTx/>
              <a:buSzTx/>
              <a:buNone/>
              <a:defRPr b="1" sz="2300">
                <a:solidFill>
                  <a:srgbClr val="000000"/>
                </a:solidFill>
                <a:latin typeface="Helvetica Neue"/>
                <a:ea typeface="Helvetica Neue"/>
                <a:cs typeface="Helvetica Neue"/>
                <a:sym typeface="Helvetica Neue"/>
              </a:defRPr>
            </a:pPr>
            <a:r>
              <a:t>Mas buscad primeramente el reino de Dios y su justicia, y todas estas cosas os serán añadidas.</a:t>
            </a:r>
          </a:p>
          <a:p>
            <a:pPr marL="0" indent="0" defTabSz="457200">
              <a:spcBef>
                <a:spcPts val="0"/>
              </a:spcBef>
              <a:buClrTx/>
              <a:buSzTx/>
              <a:buNone/>
              <a:defRPr b="1" sz="2300">
                <a:solidFill>
                  <a:srgbClr val="000000"/>
                </a:solidFill>
                <a:latin typeface="Helvetica Neue"/>
                <a:ea typeface="Helvetica Neue"/>
                <a:cs typeface="Helvetica Neue"/>
                <a:sym typeface="Helvetica Neue"/>
              </a:defRPr>
            </a:pPr>
          </a:p>
          <a:p>
            <a:pPr marL="0" indent="0" defTabSz="457200">
              <a:spcBef>
                <a:spcPts val="0"/>
              </a:spcBef>
              <a:buClrTx/>
              <a:buSzTx/>
              <a:buNone/>
              <a:defRPr b="1" sz="2300">
                <a:solidFill>
                  <a:srgbClr val="000000"/>
                </a:solidFill>
                <a:latin typeface="Helvetica Neue"/>
                <a:ea typeface="Helvetica Neue"/>
                <a:cs typeface="Helvetica Neue"/>
                <a:sym typeface="Helvetica Neue"/>
              </a:defRPr>
            </a:pPr>
          </a:p>
          <a:p>
            <a:pPr marL="0" indent="0" defTabSz="457200">
              <a:spcBef>
                <a:spcPts val="0"/>
              </a:spcBef>
              <a:buClrTx/>
              <a:buSzTx/>
              <a:buNone/>
              <a:defRPr b="1" sz="2300">
                <a:solidFill>
                  <a:srgbClr val="000000"/>
                </a:solidFill>
                <a:latin typeface="Helvetica Neue"/>
                <a:ea typeface="Helvetica Neue"/>
                <a:cs typeface="Helvetica Neue"/>
                <a:sym typeface="Helvetica Neue"/>
              </a:defRPr>
            </a:pPr>
          </a:p>
          <a:p>
            <a:pPr marL="0" indent="0" defTabSz="457200">
              <a:spcBef>
                <a:spcPts val="0"/>
              </a:spcBef>
              <a:buClrTx/>
              <a:buSzTx/>
              <a:buNone/>
              <a:defRPr b="1" sz="2300" u="sng">
                <a:solidFill>
                  <a:srgbClr val="000000"/>
                </a:solidFill>
                <a:latin typeface="Helvetica Neue"/>
                <a:ea typeface="Helvetica Neue"/>
                <a:cs typeface="Helvetica Neue"/>
                <a:sym typeface="Helvetica Neue"/>
              </a:defRPr>
            </a:pPr>
            <a:r>
              <a:t>GÁLATAS </a:t>
            </a:r>
          </a:p>
          <a:p>
            <a:pPr marL="0" indent="0" defTabSz="457200">
              <a:spcBef>
                <a:spcPts val="0"/>
              </a:spcBef>
              <a:buClrTx/>
              <a:buSzTx/>
              <a:buNone/>
              <a:defRPr b="1" sz="2300">
                <a:solidFill>
                  <a:srgbClr val="000000"/>
                </a:solidFill>
                <a:latin typeface="Helvetica Neue"/>
                <a:ea typeface="Helvetica Neue"/>
                <a:cs typeface="Helvetica Neue"/>
                <a:sym typeface="Helvetica Neue"/>
              </a:defRPr>
            </a:pPr>
          </a:p>
          <a:p>
            <a:pPr marL="0" indent="0" defTabSz="457200">
              <a:spcBef>
                <a:spcPts val="0"/>
              </a:spcBef>
              <a:buClrTx/>
              <a:buSzTx/>
              <a:buNone/>
              <a:defRPr b="1" sz="2300">
                <a:solidFill>
                  <a:srgbClr val="000000"/>
                </a:solidFill>
                <a:latin typeface="Helvetica Neue"/>
                <a:ea typeface="Helvetica Neue"/>
                <a:cs typeface="Helvetica Neue"/>
                <a:sym typeface="Helvetica Neue"/>
              </a:defRPr>
            </a:pPr>
            <a:r>
              <a:rPr>
                <a:latin typeface="Arial"/>
                <a:ea typeface="Arial"/>
                <a:cs typeface="Arial"/>
                <a:sym typeface="Arial"/>
              </a:rPr>
              <a:t>22 </a:t>
            </a:r>
            <a:r>
              <a:t>Mas el fruto del Espíritu es amor, gozo, paz, paciencia, benignidad, bondad, fe,</a:t>
            </a:r>
          </a:p>
          <a:p>
            <a:pPr marL="0" indent="0" defTabSz="457200">
              <a:spcBef>
                <a:spcPts val="0"/>
              </a:spcBef>
              <a:buClrTx/>
              <a:buSzTx/>
              <a:buNone/>
              <a:defRPr b="1" sz="2300">
                <a:solidFill>
                  <a:srgbClr val="000000"/>
                </a:solidFill>
                <a:latin typeface="Helvetica Neue"/>
                <a:ea typeface="Helvetica Neue"/>
                <a:cs typeface="Helvetica Neue"/>
                <a:sym typeface="Helvetica Neue"/>
              </a:defRPr>
            </a:pPr>
            <a:r>
              <a:rPr>
                <a:latin typeface="Arial"/>
                <a:ea typeface="Arial"/>
                <a:cs typeface="Arial"/>
                <a:sym typeface="Arial"/>
              </a:rPr>
              <a:t>23 </a:t>
            </a:r>
            <a:r>
              <a:t>mansedumbre, templanza; contra tales cosas no hay ley.</a:t>
            </a:r>
          </a:p>
          <a:p>
            <a:pPr marL="0" indent="0" defTabSz="457200">
              <a:spcBef>
                <a:spcPts val="0"/>
              </a:spcBef>
              <a:buClrTx/>
              <a:buSzTx/>
              <a:buNone/>
              <a:defRPr b="1" sz="2300">
                <a:solidFill>
                  <a:srgbClr val="000000"/>
                </a:solidFill>
                <a:latin typeface="Helvetica Neue"/>
                <a:ea typeface="Helvetica Neue"/>
                <a:cs typeface="Helvetica Neue"/>
                <a:sym typeface="Helvetica Neue"/>
              </a:defRPr>
            </a:pPr>
            <a:r>
              <a:rPr>
                <a:latin typeface="Arial"/>
                <a:ea typeface="Arial"/>
                <a:cs typeface="Arial"/>
                <a:sym typeface="Arial"/>
              </a:rPr>
              <a:t>24 </a:t>
            </a:r>
            <a:r>
              <a:t>Pero los que son de Cristo han crucificado la carne con sus pasiones y deseos.</a:t>
            </a:r>
          </a:p>
          <a:p>
            <a:pPr marL="0" indent="0" defTabSz="457200">
              <a:spcBef>
                <a:spcPts val="0"/>
              </a:spcBef>
              <a:buClrTx/>
              <a:buSzTx/>
              <a:buNone/>
              <a:defRPr b="1" sz="2300">
                <a:solidFill>
                  <a:srgbClr val="000000"/>
                </a:solidFill>
                <a:latin typeface="Helvetica Neue"/>
                <a:ea typeface="Helvetica Neue"/>
                <a:cs typeface="Helvetica Neue"/>
                <a:sym typeface="Helvetica Neue"/>
              </a:defRPr>
            </a:pPr>
            <a:r>
              <a:rPr>
                <a:latin typeface="Arial"/>
                <a:ea typeface="Arial"/>
                <a:cs typeface="Arial"/>
                <a:sym typeface="Arial"/>
              </a:rPr>
              <a:t>25 </a:t>
            </a:r>
            <a:r>
              <a:t>Si vivimos por el Espíritu, andemos también por el Espíritu.</a:t>
            </a:r>
          </a:p>
          <a:p>
            <a:pPr marL="0" indent="0" defTabSz="457200">
              <a:spcBef>
                <a:spcPts val="0"/>
              </a:spcBef>
              <a:buClrTx/>
              <a:buSzTx/>
              <a:buNone/>
              <a:defRPr b="1" sz="2300">
                <a:solidFill>
                  <a:srgbClr val="000000"/>
                </a:solidFill>
                <a:latin typeface="Helvetica Neue"/>
                <a:ea typeface="Helvetica Neue"/>
                <a:cs typeface="Helvetica Neue"/>
                <a:sym typeface="Helvetica Neue"/>
              </a:defRPr>
            </a:pPr>
            <a:r>
              <a:rPr>
                <a:latin typeface="Arial"/>
                <a:ea typeface="Arial"/>
                <a:cs typeface="Arial"/>
                <a:sym typeface="Arial"/>
              </a:rPr>
              <a:t>26 </a:t>
            </a:r>
            <a:r>
              <a:t>No nos hagamos vanagloriosos, irritándonos unos a otros, envidiándonos unos a otros.</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prstGeom prst="rect">
            <a:avLst/>
          </a:prstGeom>
        </p:spPr>
        <p:txBody>
          <a:bodyPr/>
          <a:lstStyle/>
          <a:p>
            <a:pPr algn="l" defTabSz="457200">
              <a:defRPr b="1" sz="3300">
                <a:solidFill>
                  <a:srgbClr val="000000"/>
                </a:solidFill>
                <a:effectLst/>
                <a:latin typeface="Helvetica Neue"/>
                <a:ea typeface="Helvetica Neue"/>
                <a:cs typeface="Helvetica Neue"/>
                <a:sym typeface="Helvetica Neue"/>
              </a:defRPr>
            </a:pPr>
            <a:r>
              <a:t>2 CORINTIOS 7:1</a:t>
            </a:r>
          </a:p>
          <a:p>
            <a:pPr algn="l" defTabSz="457200">
              <a:defRPr sz="3300">
                <a:solidFill>
                  <a:srgbClr val="000000"/>
                </a:solidFill>
                <a:effectLst/>
                <a:latin typeface="Helvetica Neue"/>
                <a:ea typeface="Helvetica Neue"/>
                <a:cs typeface="Helvetica Neue"/>
                <a:sym typeface="Helvetica Neue"/>
              </a:defRPr>
            </a:pPr>
          </a:p>
          <a:p>
            <a:pPr algn="l" defTabSz="457200">
              <a:defRPr b="1" sz="3300">
                <a:solidFill>
                  <a:srgbClr val="000000"/>
                </a:solidFill>
                <a:effectLst/>
                <a:latin typeface="Helvetica Neue"/>
                <a:ea typeface="Helvetica Neue"/>
                <a:cs typeface="Helvetica Neue"/>
                <a:sym typeface="Helvetica Neue"/>
              </a:defRPr>
            </a:pPr>
            <a:r>
              <a:t>“Así que, amados, puesto que tenemos tales promesas, limpiémonos de toda contaminación de carne y de espíritu, perfeccionando la santidad en el temor de Dios…”</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prstGeom prst="rect">
            <a:avLst/>
          </a:prstGeom>
        </p:spPr>
        <p:txBody>
          <a:bodyPr/>
          <a:lstStyle/>
          <a:p>
            <a:pPr algn="l" defTabSz="457200">
              <a:defRPr b="1" sz="3300">
                <a:solidFill>
                  <a:srgbClr val="000000"/>
                </a:solidFill>
                <a:effectLst/>
                <a:latin typeface="Helvetica Neue"/>
                <a:ea typeface="Helvetica Neue"/>
                <a:cs typeface="Helvetica Neue"/>
                <a:sym typeface="Helvetica Neue"/>
              </a:defRPr>
            </a:pPr>
            <a:r>
              <a:t>2 CORINTIOS 7:1</a:t>
            </a:r>
          </a:p>
          <a:p>
            <a:pPr algn="l" defTabSz="457200">
              <a:defRPr sz="3300">
                <a:solidFill>
                  <a:srgbClr val="000000"/>
                </a:solidFill>
                <a:effectLst/>
                <a:latin typeface="Helvetica Neue"/>
                <a:ea typeface="Helvetica Neue"/>
                <a:cs typeface="Helvetica Neue"/>
                <a:sym typeface="Helvetica Neue"/>
              </a:defRPr>
            </a:pPr>
          </a:p>
          <a:p>
            <a:pPr algn="l" defTabSz="457200">
              <a:defRPr b="1" sz="3300">
                <a:solidFill>
                  <a:srgbClr val="000000"/>
                </a:solidFill>
                <a:effectLst/>
                <a:latin typeface="Helvetica Neue"/>
                <a:ea typeface="Helvetica Neue"/>
                <a:cs typeface="Helvetica Neue"/>
                <a:sym typeface="Helvetica Neue"/>
              </a:defRPr>
            </a:pPr>
            <a:r>
              <a:t>“Así que, amados, puesto que tenemos tales promesas, limpiémonos de toda contaminación de carne y de espíritu, perfeccionando la santidad en el temor de Dios…”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prstGeom prst="rect">
            <a:avLst/>
          </a:prstGeom>
        </p:spPr>
        <p:txBody>
          <a:bodyPr/>
          <a:lstStyle>
            <a:lvl1pPr>
              <a:defRPr>
                <a:solidFill>
                  <a:srgbClr val="212121"/>
                </a:solidFill>
              </a:defRPr>
            </a:lvl1pPr>
          </a:lstStyle>
          <a:p>
            <a:pPr/>
            <a:r>
              <a:t>Entendamos el Contexto </a:t>
            </a:r>
          </a:p>
        </p:txBody>
      </p:sp>
      <p:sp>
        <p:nvSpPr>
          <p:cNvPr id="126" name="Shape 126"/>
          <p:cNvSpPr/>
          <p:nvPr>
            <p:ph type="body" idx="1"/>
          </p:nvPr>
        </p:nvSpPr>
        <p:spPr>
          <a:xfrm>
            <a:off x="787400" y="2794000"/>
            <a:ext cx="11430000" cy="6550942"/>
          </a:xfrm>
          <a:prstGeom prst="rect">
            <a:avLst/>
          </a:prstGeom>
        </p:spPr>
        <p:txBody>
          <a:bodyPr/>
          <a:lstStyle/>
          <a:p>
            <a:pPr marL="302259" indent="-302259" defTabSz="408940">
              <a:spcBef>
                <a:spcPts val="2800"/>
              </a:spcBef>
              <a:defRPr b="1" sz="2800">
                <a:solidFill>
                  <a:srgbClr val="212121"/>
                </a:solidFill>
              </a:defRPr>
            </a:pPr>
            <a:r>
              <a:t>Pablo pensó que era necesario el hecho de detenerse de nuevo y hacer una nueva visita a la iglesia de Corinto, puesto que habían algunos problemas que no se habían resuelto luego de su primera carta y visita a los Corintios (</a:t>
            </a:r>
            <a:r>
              <a:rPr>
                <a:solidFill>
                  <a:srgbClr val="FF2600"/>
                </a:solidFill>
              </a:rPr>
              <a:t> 2 Corintios 1:12, 2:1-4 </a:t>
            </a:r>
            <a:r>
              <a:t>).</a:t>
            </a:r>
          </a:p>
          <a:p>
            <a:pPr marL="302259" indent="-302259" defTabSz="408940">
              <a:spcBef>
                <a:spcPts val="2800"/>
              </a:spcBef>
              <a:defRPr b="1" sz="2800">
                <a:solidFill>
                  <a:srgbClr val="212121"/>
                </a:solidFill>
              </a:defRPr>
            </a:pPr>
            <a:r>
              <a:t>Recordemos que la Iglesia de Corinto estaba practicando el pecado abiertamente y esto fue la causa de la escritura de la primera carta a esta iglesia.</a:t>
            </a:r>
          </a:p>
          <a:p>
            <a:pPr marL="302259" indent="-302259" defTabSz="408940">
              <a:spcBef>
                <a:spcPts val="2800"/>
              </a:spcBef>
              <a:defRPr b="1" sz="2800">
                <a:solidFill>
                  <a:srgbClr val="212121"/>
                </a:solidFill>
              </a:defRPr>
            </a:pPr>
            <a:r>
              <a:t>El deseo de Pablo en cuanto al ministerio iban a ser las vidas cambiadas por la palabra de Dios ( </a:t>
            </a:r>
            <a:r>
              <a:rPr>
                <a:solidFill>
                  <a:srgbClr val="FF2600"/>
                </a:solidFill>
              </a:rPr>
              <a:t>2 Corintios 3:1-3</a:t>
            </a:r>
            <a:r>
              <a:t> ).</a:t>
            </a:r>
          </a:p>
          <a:p>
            <a:pPr marL="302259" indent="-302259" defTabSz="408940">
              <a:spcBef>
                <a:spcPts val="2800"/>
              </a:spcBef>
              <a:defRPr b="1" sz="2800">
                <a:solidFill>
                  <a:srgbClr val="212121"/>
                </a:solidFill>
              </a:defRPr>
            </a:pPr>
            <a:r>
              <a:t>Pablo quería un carácter puro en la iglesia ( </a:t>
            </a:r>
            <a:r>
              <a:rPr>
                <a:solidFill>
                  <a:srgbClr val="FF2600"/>
                </a:solidFill>
              </a:rPr>
              <a:t>2 Corintios 4:1-2 </a:t>
            </a:r>
            <a:r>
              <a:t>).</a:t>
            </a:r>
          </a:p>
          <a:p>
            <a:pPr marL="302259" indent="-302259" defTabSz="408940">
              <a:spcBef>
                <a:spcPts val="2800"/>
              </a:spcBef>
              <a:defRPr b="1" sz="2800">
                <a:solidFill>
                  <a:srgbClr val="212121"/>
                </a:solidFill>
              </a:defRPr>
            </a:pPr>
            <a:r>
              <a:t>El deseo de Pablo era una buena conducta en el ministerio y una separación de lo corrupto ( </a:t>
            </a:r>
            <a:r>
              <a:rPr>
                <a:solidFill>
                  <a:srgbClr val="FF2600"/>
                </a:solidFill>
              </a:rPr>
              <a:t>2 Corintios 6:1 y 6:14</a:t>
            </a:r>
            <a:r>
              <a:t> ) </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xfrm>
            <a:off x="893913" y="520700"/>
            <a:ext cx="11430001" cy="1905001"/>
          </a:xfrm>
          <a:prstGeom prst="rect">
            <a:avLst/>
          </a:prstGeom>
        </p:spPr>
        <p:txBody>
          <a:bodyPr/>
          <a:lstStyle>
            <a:lvl1pPr>
              <a:defRPr>
                <a:solidFill>
                  <a:srgbClr val="000000"/>
                </a:solidFill>
              </a:defRPr>
            </a:lvl1pPr>
          </a:lstStyle>
          <a:p>
            <a:pPr/>
            <a:r>
              <a:t>Consideremos lo siguiente </a:t>
            </a:r>
          </a:p>
        </p:txBody>
      </p:sp>
      <p:sp>
        <p:nvSpPr>
          <p:cNvPr id="129" name="Shape 129"/>
          <p:cNvSpPr/>
          <p:nvPr>
            <p:ph type="body" idx="1"/>
          </p:nvPr>
        </p:nvSpPr>
        <p:spPr>
          <a:xfrm>
            <a:off x="787400" y="2794000"/>
            <a:ext cx="11430000" cy="6858357"/>
          </a:xfrm>
          <a:prstGeom prst="rect">
            <a:avLst/>
          </a:prstGeom>
        </p:spPr>
        <p:txBody>
          <a:bodyPr/>
          <a:lstStyle/>
          <a:p>
            <a:pPr>
              <a:defRPr>
                <a:solidFill>
                  <a:srgbClr val="212121"/>
                </a:solidFill>
              </a:defRPr>
            </a:pPr>
            <a:r>
              <a:t>Pablo estaba escribiendo a una iglesia que estaba viviendo como a los días de los cuales nosotros estamos viviendo en este momento.</a:t>
            </a:r>
          </a:p>
          <a:p>
            <a:pPr>
              <a:defRPr>
                <a:solidFill>
                  <a:srgbClr val="212121"/>
                </a:solidFill>
              </a:defRPr>
            </a:pPr>
            <a:r>
              <a:t>Pablo habla constantemente de una separación del mundo.</a:t>
            </a:r>
          </a:p>
          <a:p>
            <a:pPr>
              <a:defRPr>
                <a:solidFill>
                  <a:srgbClr val="212121"/>
                </a:solidFill>
              </a:defRPr>
            </a:pPr>
            <a:r>
              <a:t>Pablo quería mover a esta iglesia de la Gracia.</a:t>
            </a:r>
          </a:p>
          <a:p>
            <a:pPr marL="0" indent="0">
              <a:buClrTx/>
              <a:buSzTx/>
              <a:buNone/>
              <a:defRPr>
                <a:solidFill>
                  <a:srgbClr val="212121"/>
                </a:solidFill>
              </a:defRPr>
            </a:pPr>
            <a:r>
              <a:t>NOTA: Hermanos cuando hay Santificación quiere decir que ya hubo una Justificación ( salvación ).</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787400" y="520700"/>
            <a:ext cx="11430000" cy="1600379"/>
          </a:xfrm>
          <a:prstGeom prst="rect">
            <a:avLst/>
          </a:prstGeom>
        </p:spPr>
        <p:txBody>
          <a:bodyPr/>
          <a:lstStyle>
            <a:lvl1pPr>
              <a:defRPr>
                <a:solidFill>
                  <a:srgbClr val="212121"/>
                </a:solidFill>
              </a:defRPr>
            </a:lvl1pPr>
          </a:lstStyle>
          <a:p>
            <a:pPr/>
            <a:r>
              <a:t>Definamos la palabra Santo</a:t>
            </a:r>
          </a:p>
        </p:txBody>
      </p:sp>
      <p:sp>
        <p:nvSpPr>
          <p:cNvPr id="132" name="Shape 132"/>
          <p:cNvSpPr/>
          <p:nvPr>
            <p:ph type="body" idx="1"/>
          </p:nvPr>
        </p:nvSpPr>
        <p:spPr>
          <a:xfrm>
            <a:off x="787400" y="2400933"/>
            <a:ext cx="11430000" cy="6877260"/>
          </a:xfrm>
          <a:prstGeom prst="rect">
            <a:avLst/>
          </a:prstGeom>
        </p:spPr>
        <p:txBody>
          <a:bodyPr/>
          <a:lstStyle/>
          <a:p>
            <a:pPr marL="297941" indent="-297941" defTabSz="403097">
              <a:spcBef>
                <a:spcPts val="2700"/>
              </a:spcBef>
              <a:defRPr b="1" sz="2760">
                <a:solidFill>
                  <a:srgbClr val="212121"/>
                </a:solidFill>
              </a:defRPr>
            </a:pPr>
            <a:r>
              <a:rPr u="sng"/>
              <a:t>Definición:</a:t>
            </a:r>
            <a:r>
              <a:t> </a:t>
            </a:r>
          </a:p>
          <a:p>
            <a:pPr marL="438150" indent="-438150" defTabSz="403097">
              <a:spcBef>
                <a:spcPts val="2700"/>
              </a:spcBef>
              <a:buClrTx/>
              <a:buSzPct val="100000"/>
              <a:buAutoNum type="alphaUcPeriod" startAt="1"/>
              <a:defRPr b="1" sz="2760">
                <a:solidFill>
                  <a:srgbClr val="212121"/>
                </a:solidFill>
              </a:defRPr>
            </a:pPr>
            <a:r>
              <a:t>Creyente, Cristiano ( ósea que tiene que ver con gente de carne y hueso común y corriente ),… y no con super poderes mágicos.</a:t>
            </a:r>
          </a:p>
          <a:p>
            <a:pPr marL="438150" indent="-438150" defTabSz="403097">
              <a:spcBef>
                <a:spcPts val="2700"/>
              </a:spcBef>
              <a:buClrTx/>
              <a:buSzPct val="100000"/>
              <a:buAutoNum type="alphaUcPeriod" startAt="1"/>
              <a:defRPr b="1" sz="2760">
                <a:solidFill>
                  <a:srgbClr val="212121"/>
                </a:solidFill>
              </a:defRPr>
            </a:pPr>
            <a:r>
              <a:t>Apartado, separado, diferente, distinto, marcado.</a:t>
            </a:r>
          </a:p>
          <a:p>
            <a:pPr marL="0" indent="0" defTabSz="403097">
              <a:spcBef>
                <a:spcPts val="2700"/>
              </a:spcBef>
              <a:buClrTx/>
              <a:buSzTx/>
              <a:buNone/>
              <a:defRPr b="1" sz="2760">
                <a:solidFill>
                  <a:srgbClr val="212121"/>
                </a:solidFill>
              </a:defRPr>
            </a:pPr>
            <a:r>
              <a:rPr u="sng"/>
              <a:t>RESULTADO:</a:t>
            </a:r>
            <a:r>
              <a:t> Tú y Yo = Osea que no tenemos que hacer nada mas que recibir a Cristo en nuestros corazones como nuestro salvador personal.</a:t>
            </a:r>
          </a:p>
          <a:p>
            <a:pPr marL="0" indent="0" defTabSz="403097">
              <a:spcBef>
                <a:spcPts val="2700"/>
              </a:spcBef>
              <a:buClrTx/>
              <a:buSzTx/>
              <a:buNone/>
              <a:defRPr b="1" sz="2760">
                <a:solidFill>
                  <a:srgbClr val="212121"/>
                </a:solidFill>
              </a:defRPr>
            </a:pPr>
            <a:r>
              <a:rPr u="sng">
                <a:solidFill>
                  <a:srgbClr val="FF2600"/>
                </a:solidFill>
              </a:rPr>
              <a:t>Levíticos 11</a:t>
            </a:r>
            <a:r>
              <a:rPr>
                <a:solidFill>
                  <a:srgbClr val="FF2600"/>
                </a:solidFill>
              </a:rPr>
              <a:t>:44</a:t>
            </a:r>
            <a:r>
              <a:t> ”</a:t>
            </a:r>
            <a:r>
              <a:rPr sz="828">
                <a:latin typeface="Arial"/>
                <a:ea typeface="Arial"/>
                <a:cs typeface="Arial"/>
                <a:sym typeface="Arial"/>
              </a:rPr>
              <a:t>  </a:t>
            </a:r>
            <a:r>
              <a:t>Porque yo soy Jehová vuestro Dios; vosotros por tanto os santificaréis,</a:t>
            </a:r>
            <a:r>
              <a:rPr sz="3036">
                <a:solidFill>
                  <a:srgbClr val="FF2600"/>
                </a:solidFill>
              </a:rPr>
              <a:t> y seréis santos, porque yo soy santo</a:t>
            </a:r>
            <a:r>
              <a:t>; así que no contaminéis vuestras personas con ningún animal que se arrastre sobre la tierra.</a:t>
            </a:r>
            <a:r>
              <a:rPr>
                <a:solidFill>
                  <a:srgbClr val="FF2600"/>
                </a:solidFill>
              </a:rPr>
              <a:t>45</a:t>
            </a:r>
            <a:r>
              <a:t> Porque yo soy Jehová, que os hago subir de la tierra de Egipto para ser vuestro Dios: </a:t>
            </a:r>
            <a:r>
              <a:rPr sz="3036">
                <a:solidFill>
                  <a:srgbClr val="FF2600"/>
                </a:solidFill>
              </a:rPr>
              <a:t>seréis, pues, santos, porque yo soy santo…</a:t>
            </a:r>
            <a:r>
              <a:t>”</a:t>
            </a:r>
          </a:p>
          <a:p>
            <a:pPr marL="0" indent="0" defTabSz="403097">
              <a:spcBef>
                <a:spcPts val="2700"/>
              </a:spcBef>
              <a:buClrTx/>
              <a:buSzTx/>
              <a:buNone/>
              <a:defRPr b="1" sz="2760">
                <a:solidFill>
                  <a:srgbClr val="212121"/>
                </a:solidFill>
              </a:defRPr>
            </a:pPr>
            <a:r>
              <a:t>EXPLIQUE EL CONTEXTO: salir de Egipto a una tierra nueva.</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lvl1pPr>
              <a:defRPr>
                <a:solidFill>
                  <a:srgbClr val="000000"/>
                </a:solidFill>
              </a:defRPr>
            </a:lvl1pPr>
          </a:lstStyle>
          <a:p>
            <a:pPr/>
            <a:r>
              <a:t>Conceptos Mundano</a:t>
            </a:r>
          </a:p>
        </p:txBody>
      </p:sp>
      <p:sp>
        <p:nvSpPr>
          <p:cNvPr id="135" name="Shape 135"/>
          <p:cNvSpPr/>
          <p:nvPr>
            <p:ph type="body" idx="1"/>
          </p:nvPr>
        </p:nvSpPr>
        <p:spPr>
          <a:xfrm>
            <a:off x="787400" y="2794000"/>
            <a:ext cx="11430000" cy="6519737"/>
          </a:xfrm>
          <a:prstGeom prst="rect">
            <a:avLst/>
          </a:prstGeom>
        </p:spPr>
        <p:txBody>
          <a:bodyPr/>
          <a:lstStyle/>
          <a:p>
            <a:pPr marL="319531" indent="-319531" defTabSz="432308">
              <a:spcBef>
                <a:spcPts val="2900"/>
              </a:spcBef>
              <a:defRPr sz="2960">
                <a:solidFill>
                  <a:srgbClr val="000000"/>
                </a:solidFill>
              </a:defRPr>
            </a:pPr>
            <a:r>
              <a:t>A lo largo de la Historia de la Iglesia ( Romana-Católica ) se da como una tradición, el hecho de canonizar a hombres ( como motivo de reconocimiento ) y se les llama “santos”.</a:t>
            </a:r>
          </a:p>
          <a:p>
            <a:pPr marL="319531" indent="-319531" defTabSz="432308">
              <a:spcBef>
                <a:spcPts val="2900"/>
              </a:spcBef>
              <a:defRPr sz="2960">
                <a:solidFill>
                  <a:srgbClr val="000000"/>
                </a:solidFill>
              </a:defRPr>
            </a:pPr>
            <a:r>
              <a:t>La realización de estas practicas es errónea puesto que estas personas ( comunes y corrientes ) no son “santos” solo por la labor desempeñada en sus vidas/iglesias/ministerios etc. </a:t>
            </a:r>
          </a:p>
          <a:p>
            <a:pPr marL="319531" indent="-319531" defTabSz="432308">
              <a:spcBef>
                <a:spcPts val="2900"/>
              </a:spcBef>
              <a:defRPr sz="2960">
                <a:solidFill>
                  <a:srgbClr val="000000"/>
                </a:solidFill>
              </a:defRPr>
            </a:pPr>
            <a:r>
              <a:t>Esto les lleva a la conclusión de que un “santo” fue alguien  “especial” que en realidad es una mentira, por que TODOS podemos aspirar al mismo titulo con solo creer en el SEÑOR JESUCRISTO como nuestro salvador.</a:t>
            </a:r>
          </a:p>
          <a:p>
            <a:pPr marL="319531" indent="-319531" defTabSz="432308">
              <a:spcBef>
                <a:spcPts val="2900"/>
              </a:spcBef>
              <a:defRPr sz="2960">
                <a:solidFill>
                  <a:srgbClr val="000000"/>
                </a:solidFill>
              </a:defRPr>
            </a:pPr>
            <a:r>
              <a:t>Estos “santos” de la Iglesia primitiva fueron como TU y YO y no tiene nada que ver el llegar a ser “recto y super especial”. </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prstGeom prst="rect">
            <a:avLst/>
          </a:prstGeom>
        </p:spPr>
        <p:txBody>
          <a:bodyPr/>
          <a:lstStyle>
            <a:lvl1pPr>
              <a:defRPr>
                <a:solidFill>
                  <a:srgbClr val="000000"/>
                </a:solidFill>
              </a:defRPr>
            </a:lvl1pPr>
          </a:lstStyle>
          <a:p>
            <a:pPr/>
            <a:r>
              <a:t>La Realidad</a:t>
            </a:r>
          </a:p>
        </p:txBody>
      </p:sp>
      <p:sp>
        <p:nvSpPr>
          <p:cNvPr id="138" name="Shape 138"/>
          <p:cNvSpPr/>
          <p:nvPr>
            <p:ph type="body" idx="1"/>
          </p:nvPr>
        </p:nvSpPr>
        <p:spPr>
          <a:xfrm>
            <a:off x="787400" y="2794000"/>
            <a:ext cx="11430000" cy="6398363"/>
          </a:xfrm>
          <a:prstGeom prst="rect">
            <a:avLst/>
          </a:prstGeom>
        </p:spPr>
        <p:txBody>
          <a:bodyPr/>
          <a:lstStyle/>
          <a:p>
            <a:pPr marL="367030" indent="-367030" defTabSz="496570">
              <a:spcBef>
                <a:spcPts val="3400"/>
              </a:spcBef>
              <a:defRPr sz="3400">
                <a:solidFill>
                  <a:srgbClr val="212121"/>
                </a:solidFill>
              </a:defRPr>
            </a:pPr>
            <a:r>
              <a:t>Un santo es solamente un apartado de las cosas mundanas…( ósea que es algo constante ).</a:t>
            </a:r>
          </a:p>
          <a:p>
            <a:pPr marL="367030" indent="-367030" defTabSz="496570">
              <a:spcBef>
                <a:spcPts val="3400"/>
              </a:spcBef>
              <a:defRPr sz="3400">
                <a:solidFill>
                  <a:srgbClr val="212121"/>
                </a:solidFill>
              </a:defRPr>
            </a:pPr>
            <a:r>
              <a:t>Osea que vivimos en el mundo pero no nos ensuciamos de lo que hay en el mundo ( ósea que es algo constante ).</a:t>
            </a:r>
          </a:p>
          <a:p>
            <a:pPr marL="367030" indent="-367030" defTabSz="496570">
              <a:spcBef>
                <a:spcPts val="3400"/>
              </a:spcBef>
              <a:defRPr sz="3400">
                <a:solidFill>
                  <a:srgbClr val="212121"/>
                </a:solidFill>
              </a:defRPr>
            </a:pPr>
            <a:r>
              <a:t>Vamos a caminar cada día de una manera diferente por que Cristo nos compró ( ósea que es algo constante ).</a:t>
            </a:r>
          </a:p>
          <a:p>
            <a:pPr marL="367030" indent="-367030" defTabSz="496570">
              <a:spcBef>
                <a:spcPts val="3400"/>
              </a:spcBef>
              <a:defRPr sz="3400">
                <a:solidFill>
                  <a:srgbClr val="212121"/>
                </a:solidFill>
              </a:defRPr>
            </a:pPr>
            <a:r>
              <a:t>La santidad o santificación o el ser santo, es algo constante ( día a día ) y no ocurre cuando una persona es canonizada por una entidad o iglesia…(TODOS podemos aspirar a esto) cuando vivimos una vida en sumisión a Dios cada día. </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body" idx="1"/>
          </p:nvPr>
        </p:nvSpPr>
        <p:spPr>
          <a:prstGeom prst="rect">
            <a:avLst/>
          </a:prstGeom>
        </p:spPr>
        <p:txBody>
          <a:bodyPr/>
          <a:lstStyle/>
          <a:p>
            <a:pPr marL="0" indent="0" defTabSz="182880">
              <a:spcBef>
                <a:spcPts val="0"/>
              </a:spcBef>
              <a:buClrTx/>
              <a:buSzTx/>
              <a:buNone/>
              <a:defRPr sz="640">
                <a:solidFill>
                  <a:srgbClr val="000000"/>
                </a:solidFill>
                <a:latin typeface="Helvetica Neue"/>
                <a:ea typeface="Helvetica Neue"/>
                <a:cs typeface="Helvetica Neue"/>
                <a:sym typeface="Helvetica Neue"/>
              </a:defRPr>
            </a:pPr>
          </a:p>
          <a:p>
            <a:pPr marL="0" indent="0" defTabSz="182880">
              <a:spcBef>
                <a:spcPts val="0"/>
              </a:spcBef>
              <a:buClrTx/>
              <a:buSzTx/>
              <a:buNone/>
              <a:defRPr sz="640">
                <a:solidFill>
                  <a:srgbClr val="000000"/>
                </a:solidFill>
                <a:latin typeface="Helvetica Neue"/>
                <a:ea typeface="Helvetica Neue"/>
                <a:cs typeface="Helvetica Neue"/>
                <a:sym typeface="Helvetica Neue"/>
              </a:defRPr>
            </a:pPr>
          </a:p>
          <a:p>
            <a:pPr marL="0" indent="0" defTabSz="182880">
              <a:spcBef>
                <a:spcPts val="0"/>
              </a:spcBef>
              <a:buClrTx/>
              <a:buSzTx/>
              <a:buNone/>
              <a:defRPr sz="640">
                <a:solidFill>
                  <a:srgbClr val="000000"/>
                </a:solidFill>
                <a:latin typeface="Helvetica Neue"/>
                <a:ea typeface="Helvetica Neue"/>
                <a:cs typeface="Helvetica Neue"/>
                <a:sym typeface="Helvetica Neue"/>
              </a:defRPr>
            </a:pPr>
          </a:p>
          <a:p>
            <a:pPr marL="0" indent="0" defTabSz="182880">
              <a:spcBef>
                <a:spcPts val="0"/>
              </a:spcBef>
              <a:buClrTx/>
              <a:buSzTx/>
              <a:buNone/>
              <a:defRPr sz="640">
                <a:solidFill>
                  <a:srgbClr val="000000"/>
                </a:solidFill>
                <a:latin typeface="Helvetica Neue"/>
                <a:ea typeface="Helvetica Neue"/>
                <a:cs typeface="Helvetica Neue"/>
                <a:sym typeface="Helvetica Neue"/>
              </a:defRPr>
            </a:pP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r>
              <a:t>ROMANOS 12 ( </a:t>
            </a:r>
            <a:r>
              <a:rPr b="0" u="sng"/>
              <a:t>Hemos sido llamados a una vida de consagración a Dios</a:t>
            </a:r>
            <a:r>
              <a:t> ).</a:t>
            </a: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r>
              <a:t>1Así que, hermanos, os ruego por las misericordias de Dios, que presentéis vuestros cuerpos en sacrificio vivo, santo, agradable a Dios, que es vuestro culto racional.</a:t>
            </a: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r>
              <a:rPr>
                <a:latin typeface="Arial"/>
                <a:ea typeface="Arial"/>
                <a:cs typeface="Arial"/>
                <a:sym typeface="Arial"/>
              </a:rPr>
              <a:t>2 </a:t>
            </a:r>
            <a:r>
              <a:t>No os conforméis a este siglo, sino transformaos por medio de la renovación de vuestro entendimiento, para que comprobéis cuál sea la buena voluntad de Dios, agradable y perfecta.</a:t>
            </a: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r>
              <a:rPr>
                <a:latin typeface="Arial"/>
                <a:ea typeface="Arial"/>
                <a:cs typeface="Arial"/>
                <a:sym typeface="Arial"/>
              </a:rPr>
              <a:t>3 </a:t>
            </a:r>
            <a:r>
              <a:t>Digo, pues, por la gracia que me es dada, a cada cual que está entre vosotros, que no tenga más alto concepto de sí que el que debe tener, sino que piense de sí con cordura, conforme a la medida de fe que Dios repartió a cada uno. ( </a:t>
            </a:r>
            <a:r>
              <a:rPr b="0" u="sng"/>
              <a:t>nota: ya los sacrificios de altar pasaron en el antiguo testamento y ahora nos toca sacrificar/separar nuestros cuerpos</a:t>
            </a:r>
            <a:r>
              <a:t>).</a:t>
            </a: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r>
              <a:t>EFESIOS 4:1 ( </a:t>
            </a:r>
            <a:r>
              <a:rPr b="0" u="sng"/>
              <a:t>hemos sido llamados a una vida de lucha diaria</a:t>
            </a:r>
            <a:r>
              <a:t> )</a:t>
            </a: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r>
              <a:t>“Yo pues, preso en el Señor, os ruego que andéis como es digno de la vocación con que fuisteis llamados,..”</a:t>
            </a: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r>
              <a:t>EFESIOS 5 ( </a:t>
            </a:r>
            <a:r>
              <a:rPr b="0" u="sng"/>
              <a:t>Hemos sido llamados a una vida de imitación a Dios</a:t>
            </a:r>
            <a:r>
              <a:t> ).</a:t>
            </a: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r>
              <a:t>1Sed, pues, imitadores de Dios como hijos amados.</a:t>
            </a:r>
          </a:p>
          <a:p>
            <a:pPr marL="0" indent="0" defTabSz="182880">
              <a:spcBef>
                <a:spcPts val="0"/>
              </a:spcBef>
              <a:buClrTx/>
              <a:buSzTx/>
              <a:buNone/>
              <a:defRPr b="1" sz="2040">
                <a:solidFill>
                  <a:srgbClr val="000000"/>
                </a:solidFill>
                <a:latin typeface="Helvetica Neue"/>
                <a:ea typeface="Helvetica Neue"/>
                <a:cs typeface="Helvetica Neue"/>
                <a:sym typeface="Helvetica Neue"/>
              </a:defRPr>
            </a:pPr>
            <a:r>
              <a:rPr>
                <a:latin typeface="Arial"/>
                <a:ea typeface="Arial"/>
                <a:cs typeface="Arial"/>
                <a:sym typeface="Arial"/>
              </a:rPr>
              <a:t>2 </a:t>
            </a:r>
            <a:r>
              <a:t>Y andad en amor, como también Cristo nos amó, y se entregó a sí mismo por nosotros, ofrenda y sacrificio a Dios en olor fragante.</a:t>
            </a:r>
          </a:p>
          <a:p>
            <a:pPr marL="0" indent="0" defTabSz="182880">
              <a:spcBef>
                <a:spcPts val="0"/>
              </a:spcBef>
              <a:buClrTx/>
              <a:buSzTx/>
              <a:buNone/>
              <a:defRPr sz="640">
                <a:solidFill>
                  <a:srgbClr val="000000"/>
                </a:solidFill>
                <a:latin typeface="Helvetica Neue"/>
                <a:ea typeface="Helvetica Neue"/>
                <a:cs typeface="Helvetica Neue"/>
                <a:sym typeface="Helvetica Neue"/>
              </a:defRPr>
            </a:pP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787400" y="520699"/>
            <a:ext cx="11430000" cy="1049802"/>
          </a:xfrm>
          <a:prstGeom prst="rect">
            <a:avLst/>
          </a:prstGeom>
        </p:spPr>
        <p:txBody>
          <a:bodyPr/>
          <a:lstStyle>
            <a:lvl1pPr defTabSz="508254">
              <a:defRPr b="1" sz="6437">
                <a:solidFill>
                  <a:srgbClr val="000000"/>
                </a:solidFill>
                <a:effectLst>
                  <a:outerShdw sx="100000" sy="100000" kx="0" ky="0" algn="b" rotWithShape="0" blurRad="33147" dist="44196" dir="3000000">
                    <a:srgbClr val="FFFFFF">
                      <a:alpha val="60000"/>
                    </a:srgbClr>
                  </a:outerShdw>
                </a:effectLst>
              </a:defRPr>
            </a:lvl1pPr>
          </a:lstStyle>
          <a:p>
            <a:pPr/>
            <a:r>
              <a:t>Las Cartas de Pablo</a:t>
            </a:r>
          </a:p>
        </p:txBody>
      </p:sp>
      <p:sp>
        <p:nvSpPr>
          <p:cNvPr id="143" name="Shape 143"/>
          <p:cNvSpPr/>
          <p:nvPr>
            <p:ph type="body" idx="1"/>
          </p:nvPr>
        </p:nvSpPr>
        <p:spPr>
          <a:xfrm>
            <a:off x="787400" y="1882155"/>
            <a:ext cx="11430000" cy="7538690"/>
          </a:xfrm>
          <a:prstGeom prst="rect">
            <a:avLst/>
          </a:prstGeom>
        </p:spPr>
        <p:txBody>
          <a:bodyPr/>
          <a:lstStyle/>
          <a:p>
            <a:pPr marL="0" indent="0" defTabSz="457200">
              <a:spcBef>
                <a:spcPts val="0"/>
              </a:spcBef>
              <a:buClrTx/>
              <a:buSzTx/>
              <a:buNone/>
              <a:defRPr sz="2100" u="sng">
                <a:solidFill>
                  <a:srgbClr val="000000"/>
                </a:solidFill>
                <a:latin typeface="Helvetica Neue"/>
                <a:ea typeface="Helvetica Neue"/>
                <a:cs typeface="Helvetica Neue"/>
                <a:sym typeface="Helvetica Neue"/>
              </a:defRPr>
            </a:pPr>
            <a:r>
              <a:rPr b="1"/>
              <a:t>ROMANOS 1 </a:t>
            </a:r>
            <a:endParaRPr b="1">
              <a:latin typeface="Arial"/>
              <a:ea typeface="Arial"/>
              <a:cs typeface="Arial"/>
              <a:sym typeface="Arial"/>
            </a:endParaRPr>
          </a:p>
          <a:p>
            <a:pPr marL="0" indent="0" defTabSz="457200">
              <a:spcBef>
                <a:spcPts val="0"/>
              </a:spcBef>
              <a:buClrTx/>
              <a:buSzTx/>
              <a:buNone/>
              <a:defRPr sz="2100">
                <a:solidFill>
                  <a:srgbClr val="000000"/>
                </a:solidFill>
                <a:latin typeface="Helvetica Neue"/>
                <a:ea typeface="Helvetica Neue"/>
                <a:cs typeface="Helvetica Neue"/>
                <a:sym typeface="Helvetica Neue"/>
              </a:defRPr>
            </a:pPr>
            <a:endParaRPr b="1">
              <a:latin typeface="Arial"/>
              <a:ea typeface="Arial"/>
              <a:cs typeface="Arial"/>
              <a:sym typeface="Arial"/>
            </a:endParaRPr>
          </a:p>
          <a:p>
            <a:pPr marL="0" indent="0" defTabSz="457200">
              <a:spcBef>
                <a:spcPts val="0"/>
              </a:spcBef>
              <a:buClrTx/>
              <a:buSzTx/>
              <a:buNone/>
              <a:defRPr sz="2100">
                <a:solidFill>
                  <a:srgbClr val="000000"/>
                </a:solidFill>
                <a:latin typeface="Helvetica Neue"/>
                <a:ea typeface="Helvetica Neue"/>
                <a:cs typeface="Helvetica Neue"/>
                <a:sym typeface="Helvetica Neue"/>
              </a:defRPr>
            </a:pPr>
            <a:r>
              <a:rPr b="1"/>
              <a:t>1</a:t>
            </a:r>
            <a:r>
              <a:t>.Pablo, siervo de Jesucristo, llamado a ser apóstol, apartado para el evangelio de Dios,</a:t>
            </a:r>
          </a:p>
          <a:p>
            <a:pPr marL="0" indent="0" defTabSz="457200">
              <a:spcBef>
                <a:spcPts val="0"/>
              </a:spcBef>
              <a:buClrTx/>
              <a:buSzTx/>
              <a:buNone/>
              <a:defRPr sz="2100">
                <a:solidFill>
                  <a:srgbClr val="000000"/>
                </a:solidFill>
                <a:latin typeface="Helvetica Neue"/>
                <a:ea typeface="Helvetica Neue"/>
                <a:cs typeface="Helvetica Neue"/>
                <a:sym typeface="Helvetica Neue"/>
              </a:defRPr>
            </a:pPr>
            <a:r>
              <a:rPr b="1">
                <a:latin typeface="Arial"/>
                <a:ea typeface="Arial"/>
                <a:cs typeface="Arial"/>
                <a:sym typeface="Arial"/>
              </a:rPr>
              <a:t>2 </a:t>
            </a:r>
            <a:r>
              <a:t>que él había prometido antes por sus profetas en las santas Escrituras,</a:t>
            </a:r>
          </a:p>
          <a:p>
            <a:pPr marL="0" indent="0" defTabSz="457200">
              <a:spcBef>
                <a:spcPts val="0"/>
              </a:spcBef>
              <a:buClrTx/>
              <a:buSzTx/>
              <a:buNone/>
              <a:defRPr sz="2100">
                <a:solidFill>
                  <a:srgbClr val="000000"/>
                </a:solidFill>
                <a:latin typeface="Helvetica Neue"/>
                <a:ea typeface="Helvetica Neue"/>
                <a:cs typeface="Helvetica Neue"/>
                <a:sym typeface="Helvetica Neue"/>
              </a:defRPr>
            </a:pPr>
            <a:r>
              <a:rPr b="1">
                <a:latin typeface="Arial"/>
                <a:ea typeface="Arial"/>
                <a:cs typeface="Arial"/>
                <a:sym typeface="Arial"/>
              </a:rPr>
              <a:t>3 </a:t>
            </a:r>
            <a:r>
              <a:t>acerca de su Hijo, nuestro Señor Jesucristo, que era del linaje de David según la carne,</a:t>
            </a:r>
          </a:p>
          <a:p>
            <a:pPr marL="0" indent="0" defTabSz="457200">
              <a:spcBef>
                <a:spcPts val="0"/>
              </a:spcBef>
              <a:buClrTx/>
              <a:buSzTx/>
              <a:buNone/>
              <a:defRPr sz="2100">
                <a:solidFill>
                  <a:srgbClr val="000000"/>
                </a:solidFill>
                <a:latin typeface="Helvetica Neue"/>
                <a:ea typeface="Helvetica Neue"/>
                <a:cs typeface="Helvetica Neue"/>
                <a:sym typeface="Helvetica Neue"/>
              </a:defRPr>
            </a:pPr>
            <a:r>
              <a:rPr b="1">
                <a:latin typeface="Arial"/>
                <a:ea typeface="Arial"/>
                <a:cs typeface="Arial"/>
                <a:sym typeface="Arial"/>
              </a:rPr>
              <a:t>4 </a:t>
            </a:r>
            <a:r>
              <a:t>que fue declarado Hijo de Dios con poder, según el Espíritu de santidad, por la resurrección de entre los muertos,</a:t>
            </a:r>
          </a:p>
          <a:p>
            <a:pPr marL="0" indent="0" defTabSz="457200">
              <a:spcBef>
                <a:spcPts val="0"/>
              </a:spcBef>
              <a:buClrTx/>
              <a:buSzTx/>
              <a:buNone/>
              <a:defRPr sz="2100">
                <a:solidFill>
                  <a:srgbClr val="000000"/>
                </a:solidFill>
                <a:latin typeface="Helvetica Neue"/>
                <a:ea typeface="Helvetica Neue"/>
                <a:cs typeface="Helvetica Neue"/>
                <a:sym typeface="Helvetica Neue"/>
              </a:defRPr>
            </a:pPr>
            <a:r>
              <a:rPr b="1">
                <a:latin typeface="Arial"/>
                <a:ea typeface="Arial"/>
                <a:cs typeface="Arial"/>
                <a:sym typeface="Arial"/>
              </a:rPr>
              <a:t>5 </a:t>
            </a:r>
            <a:r>
              <a:t>y por quien recibimos la gracia y el apostolado, para la obediencia a la fe en todas las naciones por amor de su nombre;</a:t>
            </a:r>
          </a:p>
          <a:p>
            <a:pPr marL="0" indent="0" defTabSz="457200">
              <a:spcBef>
                <a:spcPts val="0"/>
              </a:spcBef>
              <a:buClrTx/>
              <a:buSzTx/>
              <a:buNone/>
              <a:defRPr sz="2100">
                <a:solidFill>
                  <a:srgbClr val="000000"/>
                </a:solidFill>
                <a:latin typeface="Helvetica Neue"/>
                <a:ea typeface="Helvetica Neue"/>
                <a:cs typeface="Helvetica Neue"/>
                <a:sym typeface="Helvetica Neue"/>
              </a:defRPr>
            </a:pPr>
            <a:r>
              <a:rPr b="1">
                <a:latin typeface="Arial"/>
                <a:ea typeface="Arial"/>
                <a:cs typeface="Arial"/>
                <a:sym typeface="Arial"/>
              </a:rPr>
              <a:t>6 </a:t>
            </a:r>
            <a:r>
              <a:t>entre las cuales estáis también vosotros, llamados a ser de Jesucristo;</a:t>
            </a:r>
          </a:p>
          <a:p>
            <a:pPr marL="0" indent="0" defTabSz="457200">
              <a:spcBef>
                <a:spcPts val="0"/>
              </a:spcBef>
              <a:buClrTx/>
              <a:buSzTx/>
              <a:buNone/>
              <a:defRPr sz="2100">
                <a:solidFill>
                  <a:srgbClr val="000000"/>
                </a:solidFill>
                <a:latin typeface="Helvetica Neue"/>
                <a:ea typeface="Helvetica Neue"/>
                <a:cs typeface="Helvetica Neue"/>
                <a:sym typeface="Helvetica Neue"/>
              </a:defRPr>
            </a:pPr>
            <a:r>
              <a:rPr b="1">
                <a:latin typeface="Arial"/>
                <a:ea typeface="Arial"/>
                <a:cs typeface="Arial"/>
                <a:sym typeface="Arial"/>
              </a:rPr>
              <a:t>7 </a:t>
            </a:r>
            <a:r>
              <a:t>a todos los que estáis en Roma, amados de Dios, llamados a ser santos: Gracia y paz a vosotros, de Dios nuestro Padre y del Señor Jesucristo.</a:t>
            </a:r>
          </a:p>
          <a:p>
            <a:pPr marL="0" indent="0" defTabSz="457200">
              <a:spcBef>
                <a:spcPts val="0"/>
              </a:spcBef>
              <a:buClrTx/>
              <a:buSzTx/>
              <a:buNone/>
              <a:defRPr sz="2100">
                <a:solidFill>
                  <a:srgbClr val="000000"/>
                </a:solidFill>
                <a:latin typeface="Helvetica Neue"/>
                <a:ea typeface="Helvetica Neue"/>
                <a:cs typeface="Helvetica Neue"/>
                <a:sym typeface="Helvetica Neue"/>
              </a:defRPr>
            </a:pPr>
          </a:p>
          <a:p>
            <a:pPr marL="0" indent="0" defTabSz="457200">
              <a:spcBef>
                <a:spcPts val="0"/>
              </a:spcBef>
              <a:buClrTx/>
              <a:buSzTx/>
              <a:buNone/>
              <a:defRPr sz="1600">
                <a:solidFill>
                  <a:srgbClr val="000000"/>
                </a:solidFill>
                <a:latin typeface="Helvetica Neue"/>
                <a:ea typeface="Helvetica Neue"/>
                <a:cs typeface="Helvetica Neue"/>
                <a:sym typeface="Helvetica Neue"/>
              </a:defRPr>
            </a:pPr>
            <a:r>
              <a:rPr b="1" sz="2400" u="sng">
                <a:latin typeface="Arial"/>
                <a:ea typeface="Arial"/>
                <a:cs typeface="Arial"/>
                <a:sym typeface="Arial"/>
              </a:rPr>
              <a:t>1 Corintios</a:t>
            </a:r>
            <a:r>
              <a:rPr b="1" sz="2400">
                <a:latin typeface="Arial"/>
                <a:ea typeface="Arial"/>
                <a:cs typeface="Arial"/>
                <a:sym typeface="Arial"/>
              </a:rPr>
              <a:t> </a:t>
            </a:r>
            <a:endParaRPr b="1" sz="2400">
              <a:latin typeface="Arial"/>
              <a:ea typeface="Arial"/>
              <a:cs typeface="Arial"/>
              <a:sym typeface="Arial"/>
            </a:endParaRPr>
          </a:p>
          <a:p>
            <a:pPr marL="0" indent="0" defTabSz="457200">
              <a:spcBef>
                <a:spcPts val="0"/>
              </a:spcBef>
              <a:buClrTx/>
              <a:buSzTx/>
              <a:buNone/>
              <a:defRPr sz="1600">
                <a:solidFill>
                  <a:srgbClr val="000000"/>
                </a:solidFill>
                <a:latin typeface="Helvetica Neue"/>
                <a:ea typeface="Helvetica Neue"/>
                <a:cs typeface="Helvetica Neue"/>
                <a:sym typeface="Helvetica Neue"/>
              </a:defRPr>
            </a:pPr>
            <a:endParaRPr b="1" sz="2400">
              <a:latin typeface="Arial"/>
              <a:ea typeface="Arial"/>
              <a:cs typeface="Arial"/>
              <a:sym typeface="Arial"/>
            </a:endParaRPr>
          </a:p>
          <a:p>
            <a:pPr marL="0" indent="0" defTabSz="457200">
              <a:spcBef>
                <a:spcPts val="0"/>
              </a:spcBef>
              <a:buClrTx/>
              <a:buSzTx/>
              <a:buNone/>
              <a:defRPr sz="1600">
                <a:solidFill>
                  <a:srgbClr val="000000"/>
                </a:solidFill>
                <a:latin typeface="Helvetica Neue"/>
                <a:ea typeface="Helvetica Neue"/>
                <a:cs typeface="Helvetica Neue"/>
                <a:sym typeface="Helvetica Neue"/>
              </a:defRPr>
            </a:pPr>
            <a:r>
              <a:rPr b="1" sz="2400">
                <a:latin typeface="Arial"/>
                <a:ea typeface="Arial"/>
                <a:cs typeface="Arial"/>
                <a:sym typeface="Arial"/>
              </a:rPr>
              <a:t>1</a:t>
            </a:r>
            <a:r>
              <a:t> </a:t>
            </a:r>
            <a:r>
              <a:rPr sz="2100"/>
              <a:t>Pablo, llamado a ser apóstol de Jesucristo por la voluntad de Dios, y el hermano Sóstenes,</a:t>
            </a:r>
            <a:endParaRPr sz="2100"/>
          </a:p>
          <a:p>
            <a:pPr marL="0" indent="0" defTabSz="457200">
              <a:spcBef>
                <a:spcPts val="0"/>
              </a:spcBef>
              <a:buClrTx/>
              <a:buSzTx/>
              <a:buNone/>
              <a:defRPr sz="2100">
                <a:solidFill>
                  <a:srgbClr val="000000"/>
                </a:solidFill>
                <a:latin typeface="Helvetica Neue"/>
                <a:ea typeface="Helvetica Neue"/>
                <a:cs typeface="Helvetica Neue"/>
                <a:sym typeface="Helvetica Neue"/>
              </a:defRPr>
            </a:pPr>
            <a:r>
              <a:rPr b="1">
                <a:latin typeface="Arial"/>
                <a:ea typeface="Arial"/>
                <a:cs typeface="Arial"/>
                <a:sym typeface="Arial"/>
              </a:rPr>
              <a:t>2 </a:t>
            </a:r>
            <a:r>
              <a:t>a la iglesia de Dios que está en Corinto, a los santificados en Cristo Jesús, llamados a ser santos con todos los que en cualquier lugar invocan el nombre de nuestro Señor Jesucristo, Señor de ellos y nuestro:</a:t>
            </a:r>
          </a:p>
          <a:p>
            <a:pPr marL="0" indent="0" defTabSz="457200">
              <a:spcBef>
                <a:spcPts val="0"/>
              </a:spcBef>
              <a:buClrTx/>
              <a:buSzTx/>
              <a:buNone/>
              <a:defRPr sz="2100">
                <a:solidFill>
                  <a:srgbClr val="000000"/>
                </a:solidFill>
                <a:latin typeface="Helvetica Neue"/>
                <a:ea typeface="Helvetica Neue"/>
                <a:cs typeface="Helvetica Neue"/>
                <a:sym typeface="Helvetica Neue"/>
              </a:defRPr>
            </a:pPr>
            <a:r>
              <a:rPr b="1">
                <a:latin typeface="Arial"/>
                <a:ea typeface="Arial"/>
                <a:cs typeface="Arial"/>
                <a:sym typeface="Arial"/>
              </a:rPr>
              <a:t>3 </a:t>
            </a:r>
            <a:r>
              <a:t>Gracia y paz a vosotros, de Dios nuestro Padre y del Señor Jesucristo.</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Formal">
  <a:themeElements>
    <a:clrScheme name="Formal">
      <a:dk1>
        <a:srgbClr val="515151"/>
      </a:dk1>
      <a:lt1>
        <a:srgbClr val="002951"/>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ormal">
  <a:themeElements>
    <a:clrScheme name="Formal">
      <a:dk1>
        <a:srgbClr val="000000"/>
      </a:dk1>
      <a:lt1>
        <a:srgbClr val="FFFFFF"/>
      </a:lt1>
      <a:dk2>
        <a:srgbClr val="53585F"/>
      </a:dk2>
      <a:lt2>
        <a:srgbClr val="DCDEE0"/>
      </a:lt2>
      <a:accent1>
        <a:srgbClr val="6789BA"/>
      </a:accent1>
      <a:accent2>
        <a:srgbClr val="77965C"/>
      </a:accent2>
      <a:accent3>
        <a:srgbClr val="E3B43D"/>
      </a:accent3>
      <a:accent4>
        <a:srgbClr val="D77B43"/>
      </a:accent4>
      <a:accent5>
        <a:srgbClr val="C25756"/>
      </a:accent5>
      <a:accent6>
        <a:srgbClr val="876390"/>
      </a:accent6>
      <a:hlink>
        <a:srgbClr val="0000FF"/>
      </a:hlink>
      <a:folHlink>
        <a:srgbClr val="FF00FF"/>
      </a:folHlink>
    </a:clrScheme>
    <a:fontScheme name="Formal">
      <a:majorFont>
        <a:latin typeface="Cochin"/>
        <a:ea typeface="Cochin"/>
        <a:cs typeface="Cochin"/>
      </a:majorFont>
      <a:minorFont>
        <a:latin typeface="Cochin"/>
        <a:ea typeface="Cochin"/>
        <a:cs typeface="Cochin"/>
      </a:minorFont>
    </a:fontScheme>
    <a:fmtScheme name="Fo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3D3E3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515151"/>
            </a:solidFill>
            <a:effectLst/>
            <a:uFillTx/>
            <a:latin typeface="+mn-lt"/>
            <a:ea typeface="+mn-ea"/>
            <a:cs typeface="+mn-cs"/>
            <a:sym typeface="Coc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