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2675A"/>
        </a:solidFill>
        <a:effectLst/>
        <a:uFillTx/>
        <a:latin typeface="+mj-lt"/>
        <a:ea typeface="+mj-ea"/>
        <a:cs typeface="+mj-cs"/>
        <a:sym typeface="Baskerville"/>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2675A"/>
        </a:solidFill>
        <a:effectLst/>
        <a:uFillTx/>
        <a:latin typeface="+mj-lt"/>
        <a:ea typeface="+mj-ea"/>
        <a:cs typeface="+mj-cs"/>
        <a:sym typeface="Baskerville"/>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2675A"/>
        </a:solidFill>
        <a:effectLst/>
        <a:uFillTx/>
        <a:latin typeface="+mj-lt"/>
        <a:ea typeface="+mj-ea"/>
        <a:cs typeface="+mj-cs"/>
        <a:sym typeface="Baskerville"/>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2675A"/>
        </a:solidFill>
        <a:effectLst/>
        <a:uFillTx/>
        <a:latin typeface="+mj-lt"/>
        <a:ea typeface="+mj-ea"/>
        <a:cs typeface="+mj-cs"/>
        <a:sym typeface="Baskerville"/>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2675A"/>
        </a:solidFill>
        <a:effectLst/>
        <a:uFillTx/>
        <a:latin typeface="+mj-lt"/>
        <a:ea typeface="+mj-ea"/>
        <a:cs typeface="+mj-cs"/>
        <a:sym typeface="Baskerville"/>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2675A"/>
        </a:solidFill>
        <a:effectLst/>
        <a:uFillTx/>
        <a:latin typeface="+mj-lt"/>
        <a:ea typeface="+mj-ea"/>
        <a:cs typeface="+mj-cs"/>
        <a:sym typeface="Baskerville"/>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2675A"/>
        </a:solidFill>
        <a:effectLst/>
        <a:uFillTx/>
        <a:latin typeface="+mj-lt"/>
        <a:ea typeface="+mj-ea"/>
        <a:cs typeface="+mj-cs"/>
        <a:sym typeface="Baskerville"/>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2675A"/>
        </a:solidFill>
        <a:effectLst/>
        <a:uFillTx/>
        <a:latin typeface="+mj-lt"/>
        <a:ea typeface="+mj-ea"/>
        <a:cs typeface="+mj-cs"/>
        <a:sym typeface="Baskerville"/>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2675A"/>
        </a:solidFill>
        <a:effectLst/>
        <a:uFillTx/>
        <a:latin typeface="+mj-lt"/>
        <a:ea typeface="+mj-ea"/>
        <a:cs typeface="+mj-cs"/>
        <a:sym typeface="Baskervill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12700" cap="flat">
              <a:solidFill>
                <a:srgbClr val="CCCDCB"/>
              </a:solidFill>
              <a:prstDash val="solid"/>
              <a:miter lim="400000"/>
            </a:ln>
          </a:top>
          <a:bottom>
            <a:ln w="127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noFill/>
        </a:fill>
      </a:tcStyle>
    </a:wholeTbl>
    <a:band2H>
      <a:tcTxStyle b="def" i="def"/>
      <a:tcStyle>
        <a:tcBdr/>
        <a:fill>
          <a:solidFill>
            <a:srgbClr val="828D8E">
              <a:alpha val="20000"/>
            </a:srgbClr>
          </a:solidFill>
        </a:fill>
      </a:tcStyle>
    </a:band2H>
    <a:firstCol>
      <a:tcTxStyle b="off" i="off">
        <a:fontRef idx="major">
          <a:srgbClr val="434343"/>
        </a:fontRef>
        <a:srgbClr val="434343"/>
      </a:tcTxStyle>
      <a:tcStyle>
        <a:tcBdr>
          <a:left>
            <a:ln w="12700" cap="flat">
              <a:solidFill>
                <a:srgbClr val="CCCDCB"/>
              </a:solidFill>
              <a:prstDash val="solid"/>
              <a:miter lim="400000"/>
            </a:ln>
          </a:left>
          <a:right>
            <a:ln w="38100" cap="flat">
              <a:solidFill>
                <a:srgbClr val="CCCDCB"/>
              </a:solidFill>
              <a:prstDash val="solid"/>
              <a:miter lim="400000"/>
            </a:ln>
          </a:right>
          <a:top>
            <a:ln w="12700" cap="flat">
              <a:solidFill>
                <a:srgbClr val="CCCDCB"/>
              </a:solidFill>
              <a:prstDash val="solid"/>
              <a:miter lim="400000"/>
            </a:ln>
          </a:top>
          <a:bottom>
            <a:ln w="127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solidFill>
            <a:srgbClr val="EBEBE3"/>
          </a:solidFill>
        </a:fill>
      </a:tcStyle>
    </a:firstCol>
    <a:lastRow>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38100" cap="flat">
              <a:solidFill>
                <a:srgbClr val="CCCDCB"/>
              </a:solidFill>
              <a:prstDash val="solid"/>
              <a:miter lim="400000"/>
            </a:ln>
          </a:top>
          <a:bottom>
            <a:ln w="127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solidFill>
            <a:srgbClr val="EBEBE3"/>
          </a:solidFill>
        </a:fill>
      </a:tcStyle>
    </a:lastRow>
    <a:firstRow>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12700" cap="flat">
              <a:solidFill>
                <a:srgbClr val="CCCDCB"/>
              </a:solidFill>
              <a:prstDash val="solid"/>
              <a:miter lim="400000"/>
            </a:ln>
          </a:top>
          <a:bottom>
            <a:ln w="381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solidFill>
            <a:srgbClr val="EBEBE3"/>
          </a:solidFill>
        </a:fill>
      </a:tcStyle>
    </a:firstRow>
  </a:tblStyle>
  <a:tblStyle styleId="{C7B018BB-80A7-4F77-B60F-C8B233D01FF8}" styleName="">
    <a:tblBg/>
    <a:wholeTbl>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noFill/>
        </a:fill>
      </a:tcStyle>
    </a:wholeTbl>
    <a:band2H>
      <a:tcTxStyle b="def" i="def"/>
      <a:tcStyle>
        <a:tcBdr/>
        <a:fill>
          <a:solidFill>
            <a:srgbClr val="E1E0DA"/>
          </a:solidFill>
        </a:fill>
      </a:tcStyle>
    </a:band2H>
    <a:firstCol>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solidFill>
            <a:srgbClr val="E5E1C5"/>
          </a:solidFill>
        </a:fill>
      </a:tcStyle>
    </a:firstCol>
    <a:lastRow>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solidFill>
            <a:srgbClr val="B0C09A"/>
          </a:solidFill>
        </a:fill>
      </a:tcStyle>
    </a:lastRow>
    <a:firstRow>
      <a:tcTxStyle b="off" i="off">
        <a:fontRef idx="major">
          <a:srgbClr val="000000"/>
        </a:fontRef>
        <a:srgbClr val="000000"/>
      </a:tcTxStyle>
      <a:tcStyle>
        <a:tcBdr>
          <a:left>
            <a:ln w="6350" cap="flat">
              <a:solidFill>
                <a:schemeClr val="accent2">
                  <a:satOff val="-4969"/>
                  <a:lumOff val="-24702"/>
                </a:schemeClr>
              </a:solidFill>
              <a:prstDash val="solid"/>
              <a:miter lim="400000"/>
            </a:ln>
          </a:left>
          <a:right>
            <a:ln w="6350" cap="flat">
              <a:solidFill>
                <a:schemeClr val="accent2">
                  <a:satOff val="-4969"/>
                  <a:lumOff val="-24702"/>
                </a:schemeClr>
              </a:solidFill>
              <a:prstDash val="solid"/>
              <a:miter lim="400000"/>
            </a:ln>
          </a:right>
          <a:top>
            <a:ln w="6350" cap="flat">
              <a:solidFill>
                <a:schemeClr val="accent2">
                  <a:satOff val="-4969"/>
                  <a:lumOff val="-24702"/>
                </a:schemeClr>
              </a:solidFill>
              <a:prstDash val="solid"/>
              <a:miter lim="400000"/>
            </a:ln>
          </a:top>
          <a:bottom>
            <a:ln w="6350" cap="flat">
              <a:solidFill>
                <a:schemeClr val="accent2">
                  <a:satOff val="-4969"/>
                  <a:lumOff val="-24702"/>
                </a:schemeClr>
              </a:solidFill>
              <a:prstDash val="solid"/>
              <a:miter lim="400000"/>
            </a:ln>
          </a:bottom>
          <a:insideH>
            <a:ln w="6350" cap="flat">
              <a:solidFill>
                <a:schemeClr val="accent2">
                  <a:satOff val="-4969"/>
                  <a:lumOff val="-24702"/>
                </a:schemeClr>
              </a:solidFill>
              <a:prstDash val="solid"/>
              <a:miter lim="400000"/>
            </a:ln>
          </a:insideH>
          <a:insideV>
            <a:ln w="6350" cap="flat">
              <a:solidFill>
                <a:schemeClr val="accent2">
                  <a:satOff val="-4969"/>
                  <a:lumOff val="-24702"/>
                </a:schemeClr>
              </a:solidFill>
              <a:prstDash val="solid"/>
              <a:miter lim="400000"/>
            </a:ln>
          </a:insideV>
        </a:tcBdr>
        <a:fill>
          <a:solidFill>
            <a:srgbClr val="B0C09A"/>
          </a:solidFill>
        </a:fill>
      </a:tcStyle>
    </a:firstRow>
  </a:tblStyle>
  <a:tblStyle styleId="{EEE7283C-3CF3-47DC-8721-378D4A62B228}"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444444"/>
              </a:solidFill>
              <a:prstDash val="solid"/>
              <a:miter lim="400000"/>
            </a:ln>
          </a:top>
          <a:bottom>
            <a:ln w="12700" cap="flat">
              <a:solidFill>
                <a:srgbClr val="444444"/>
              </a:solidFill>
              <a:prstDash val="solid"/>
              <a:miter lim="400000"/>
            </a:ln>
          </a:bottom>
          <a:insideH>
            <a:ln w="12700" cap="flat">
              <a:solidFill>
                <a:srgbClr val="444444"/>
              </a:solidFill>
              <a:prstDash val="solid"/>
              <a:miter lim="400000"/>
            </a:ln>
          </a:insideH>
          <a:insideV>
            <a:ln w="12700" cap="flat">
              <a:noFill/>
              <a:miter lim="400000"/>
            </a:ln>
          </a:insideV>
        </a:tcBdr>
        <a:fill>
          <a:noFill/>
        </a:fill>
      </a:tcStyle>
    </a:wholeTbl>
    <a:band2H>
      <a:tcTxStyle b="def" i="def"/>
      <a:tcStyle>
        <a:tcBdr/>
        <a:fill>
          <a:solidFill>
            <a:srgbClr val="9AB0B5">
              <a:alpha val="10000"/>
            </a:srgbClr>
          </a:solidFill>
        </a:fill>
      </a:tcStyle>
    </a:band2H>
    <a:firstCol>
      <a:tcTxStyle b="off" i="off">
        <a:fontRef idx="major">
          <a:srgbClr val="000000"/>
        </a:fontRef>
        <a:srgbClr val="000000"/>
      </a:tcTxStyle>
      <a:tcStyle>
        <a:tcBdr>
          <a:left>
            <a:ln w="12700" cap="flat">
              <a:solidFill>
                <a:schemeClr val="accent1">
                  <a:satOff val="-7715"/>
                  <a:lumOff val="-22108"/>
                </a:schemeClr>
              </a:solidFill>
              <a:prstDash val="solid"/>
              <a:miter lim="400000"/>
            </a:ln>
          </a:left>
          <a:right>
            <a:ln w="12700" cap="flat">
              <a:solidFill>
                <a:srgbClr val="44444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ADBD7"/>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444444"/>
              </a:solidFill>
              <a:prstDash val="solid"/>
              <a:miter lim="400000"/>
            </a:ln>
          </a:top>
          <a:bottom>
            <a:ln w="12700" cap="flat">
              <a:solidFill>
                <a:schemeClr val="accent1">
                  <a:satOff val="-7715"/>
                  <a:lumOff val="-22108"/>
                </a:schemeClr>
              </a:solidFill>
              <a:prstDash val="solid"/>
              <a:miter lim="400000"/>
            </a:ln>
          </a:bottom>
          <a:insideH>
            <a:ln w="12700" cap="flat">
              <a:noFill/>
              <a:miter lim="400000"/>
            </a:ln>
          </a:insideH>
          <a:insideV>
            <a:ln w="12700" cap="flat">
              <a:noFill/>
              <a:miter lim="400000"/>
            </a:ln>
          </a:insideV>
        </a:tcBdr>
        <a:fill>
          <a:solidFill>
            <a:srgbClr val="9AB0B5"/>
          </a:solidFill>
        </a:fill>
      </a:tcStyle>
    </a:lastRow>
    <a:firstRow>
      <a:tcTxStyle b="off" i="off">
        <a:fontRef idx="major">
          <a:srgbClr val="000000"/>
        </a:fontRef>
        <a:srgbClr val="000000"/>
      </a:tcTxStyle>
      <a:tcStyle>
        <a:tcBdr>
          <a:left>
            <a:ln w="12700" cap="flat">
              <a:noFill/>
              <a:miter lim="400000"/>
            </a:ln>
          </a:left>
          <a:right>
            <a:ln w="12700" cap="flat">
              <a:noFill/>
              <a:miter lim="400000"/>
            </a:ln>
          </a:right>
          <a:top>
            <a:ln w="12700" cap="flat">
              <a:solidFill>
                <a:schemeClr val="accent1">
                  <a:satOff val="-7715"/>
                  <a:lumOff val="-22108"/>
                </a:schemeClr>
              </a:solidFill>
              <a:prstDash val="solid"/>
              <a:miter lim="400000"/>
            </a:ln>
          </a:top>
          <a:bottom>
            <a:ln w="12700" cap="flat">
              <a:solidFill>
                <a:srgbClr val="444444"/>
              </a:solidFill>
              <a:prstDash val="solid"/>
              <a:miter lim="400000"/>
            </a:ln>
          </a:bottom>
          <a:insideH>
            <a:ln w="12700" cap="flat">
              <a:noFill/>
              <a:miter lim="400000"/>
            </a:ln>
          </a:insideH>
          <a:insideV>
            <a:ln w="12700" cap="flat">
              <a:noFill/>
              <a:miter lim="400000"/>
            </a:ln>
          </a:insideV>
        </a:tcBdr>
        <a:fill>
          <a:solidFill>
            <a:srgbClr val="9AB0B5"/>
          </a:solidFill>
        </a:fill>
      </a:tcStyle>
    </a:firstRow>
  </a:tblStyle>
  <a:tblStyle styleId="{CF821DB8-F4EB-4A41-A1BA-3FCAFE7338EE}" styleName="">
    <a:tblBg/>
    <a:wholeTbl>
      <a:tcTxStyle b="off" i="off">
        <a:fontRef idx="major">
          <a:srgbClr val="434343"/>
        </a:fontRef>
        <a:srgbClr val="434343"/>
      </a:tcTxStyle>
      <a:tcStyle>
        <a:tcBdr>
          <a:left>
            <a:ln w="12700" cap="flat">
              <a:solidFill>
                <a:srgbClr val="949E9F"/>
              </a:solidFill>
              <a:prstDash val="solid"/>
              <a:miter lim="400000"/>
            </a:ln>
          </a:left>
          <a:right>
            <a:ln w="12700" cap="flat">
              <a:solidFill>
                <a:srgbClr val="949E9F"/>
              </a:solidFill>
              <a:prstDash val="solid"/>
              <a:miter lim="400000"/>
            </a:ln>
          </a:right>
          <a:top>
            <a:ln w="12700" cap="flat">
              <a:solidFill>
                <a:srgbClr val="949E9F"/>
              </a:solidFill>
              <a:prstDash val="solid"/>
              <a:miter lim="400000"/>
            </a:ln>
          </a:top>
          <a:bottom>
            <a:ln w="12700" cap="flat">
              <a:solidFill>
                <a:srgbClr val="949E9F"/>
              </a:solidFill>
              <a:prstDash val="solid"/>
              <a:miter lim="400000"/>
            </a:ln>
          </a:bottom>
          <a:insideH>
            <a:ln w="12700" cap="flat">
              <a:solidFill>
                <a:srgbClr val="949E9F"/>
              </a:solidFill>
              <a:prstDash val="solid"/>
              <a:miter lim="400000"/>
            </a:ln>
          </a:insideH>
          <a:insideV>
            <a:ln w="12700" cap="flat">
              <a:solidFill>
                <a:srgbClr val="949E9F"/>
              </a:solidFill>
              <a:prstDash val="solid"/>
              <a:miter lim="400000"/>
            </a:ln>
          </a:insideV>
        </a:tcBdr>
        <a:fill>
          <a:solidFill>
            <a:srgbClr val="E2E0D9"/>
          </a:solidFill>
        </a:fill>
      </a:tcStyle>
    </a:wholeTbl>
    <a:band2H>
      <a:tcTxStyle b="def" i="def"/>
      <a:tcStyle>
        <a:tcBdr/>
        <a:fill>
          <a:solidFill>
            <a:srgbClr val="EFECE5"/>
          </a:solidFill>
        </a:fill>
      </a:tcStyle>
    </a:band2H>
    <a:firstCol>
      <a:tcTxStyle b="off" i="off">
        <a:fontRef idx="major">
          <a:srgbClr val="FFFFFF"/>
        </a:fontRef>
        <a:srgbClr val="FFFFFF"/>
      </a:tcTxStyle>
      <a:tcStyle>
        <a:tcBdr>
          <a:left>
            <a:ln w="12700" cap="flat">
              <a:solidFill>
                <a:schemeClr val="accent4">
                  <a:satOff val="-11517"/>
                  <a:lumOff val="-24324"/>
                </a:schemeClr>
              </a:solidFill>
              <a:prstDash val="solid"/>
              <a:miter lim="400000"/>
            </a:ln>
          </a:left>
          <a:right>
            <a:ln w="0" cap="flat">
              <a:noFill/>
              <a:miter lim="400000"/>
            </a:ln>
          </a:right>
          <a:top>
            <a:ln w="12700" cap="flat">
              <a:solidFill>
                <a:srgbClr val="352922"/>
              </a:solidFill>
              <a:prstDash val="solid"/>
              <a:miter lim="400000"/>
            </a:ln>
          </a:top>
          <a:bottom>
            <a:ln w="12700" cap="flat">
              <a:solidFill>
                <a:srgbClr val="352922"/>
              </a:solidFill>
              <a:prstDash val="solid"/>
              <a:miter lim="400000"/>
            </a:ln>
          </a:bottom>
          <a:insideH>
            <a:ln w="12700" cap="flat">
              <a:solidFill>
                <a:srgbClr val="352922"/>
              </a:solidFill>
              <a:prstDash val="solid"/>
              <a:miter lim="400000"/>
            </a:ln>
          </a:insideH>
          <a:insideV>
            <a:ln w="12700" cap="flat">
              <a:solidFill>
                <a:srgbClr val="352922"/>
              </a:solidFill>
              <a:prstDash val="solid"/>
              <a:miter lim="400000"/>
            </a:ln>
          </a:insideV>
        </a:tcBdr>
        <a:fill>
          <a:solidFill>
            <a:srgbClr val="4F4036"/>
          </a:solidFill>
        </a:fill>
      </a:tcStyle>
    </a:firstCol>
    <a:lastRow>
      <a:tcTxStyle b="off" i="off">
        <a:fontRef idx="major">
          <a:srgbClr val="434343"/>
        </a:fontRef>
        <a:srgbClr val="434343"/>
      </a:tcTxStyle>
      <a:tcStyle>
        <a:tcBdr>
          <a:left>
            <a:ln w="12700" cap="flat">
              <a:solidFill>
                <a:srgbClr val="6D5D4B"/>
              </a:solidFill>
              <a:prstDash val="solid"/>
              <a:miter lim="400000"/>
            </a:ln>
          </a:left>
          <a:right>
            <a:ln w="12700" cap="flat">
              <a:solidFill>
                <a:srgbClr val="6D5D4B"/>
              </a:solidFill>
              <a:prstDash val="solid"/>
              <a:miter lim="400000"/>
            </a:ln>
          </a:right>
          <a:top>
            <a:ln w="25400" cap="flat">
              <a:solidFill>
                <a:srgbClr val="352922"/>
              </a:solidFill>
              <a:prstDash val="solid"/>
              <a:miter lim="400000"/>
            </a:ln>
          </a:top>
          <a:bottom>
            <a:ln w="12700" cap="flat">
              <a:solidFill>
                <a:schemeClr val="accent4">
                  <a:satOff val="-11517"/>
                  <a:lumOff val="-24324"/>
                </a:schemeClr>
              </a:solidFill>
              <a:prstDash val="solid"/>
              <a:miter lim="400000"/>
            </a:ln>
          </a:bottom>
          <a:insideH>
            <a:ln w="12700" cap="flat">
              <a:solidFill>
                <a:srgbClr val="6D5D4B"/>
              </a:solidFill>
              <a:prstDash val="solid"/>
              <a:miter lim="400000"/>
            </a:ln>
          </a:insideH>
          <a:insideV>
            <a:ln w="12700" cap="flat">
              <a:solidFill>
                <a:srgbClr val="6D5D4B"/>
              </a:solidFill>
              <a:prstDash val="solid"/>
              <a:miter lim="400000"/>
            </a:ln>
          </a:insideV>
        </a:tcBdr>
        <a:fill>
          <a:noFill/>
        </a:fill>
      </a:tcStyle>
    </a:lastRow>
    <a:firstRow>
      <a:tcTxStyle b="off" i="off">
        <a:fontRef idx="major">
          <a:srgbClr val="FFFFFF"/>
        </a:fontRef>
        <a:srgbClr val="FFFFFF"/>
      </a:tcTxStyle>
      <a:tcStyle>
        <a:tcBdr>
          <a:left>
            <a:ln w="12700" cap="flat">
              <a:solidFill>
                <a:srgbClr val="352922"/>
              </a:solidFill>
              <a:prstDash val="solid"/>
              <a:miter lim="400000"/>
            </a:ln>
          </a:left>
          <a:right>
            <a:ln w="12700" cap="flat">
              <a:solidFill>
                <a:srgbClr val="352922"/>
              </a:solidFill>
              <a:prstDash val="solid"/>
              <a:miter lim="400000"/>
            </a:ln>
          </a:right>
          <a:top>
            <a:ln w="12700" cap="flat">
              <a:solidFill>
                <a:schemeClr val="accent4">
                  <a:satOff val="-11517"/>
                  <a:lumOff val="-24324"/>
                </a:schemeClr>
              </a:solidFill>
              <a:prstDash val="solid"/>
              <a:miter lim="400000"/>
            </a:ln>
          </a:top>
          <a:bottom>
            <a:ln w="12700" cap="flat">
              <a:solidFill>
                <a:srgbClr val="352922"/>
              </a:solidFill>
              <a:prstDash val="solid"/>
              <a:miter lim="400000"/>
            </a:ln>
          </a:bottom>
          <a:insideH>
            <a:ln w="12700" cap="flat">
              <a:solidFill>
                <a:srgbClr val="352922"/>
              </a:solidFill>
              <a:prstDash val="solid"/>
              <a:miter lim="400000"/>
            </a:ln>
          </a:insideH>
          <a:insideV>
            <a:ln w="12700" cap="flat">
              <a:solidFill>
                <a:srgbClr val="352922"/>
              </a:solidFill>
              <a:prstDash val="solid"/>
              <a:miter lim="400000"/>
            </a:ln>
          </a:insideV>
        </a:tcBdr>
        <a:fill>
          <a:solidFill>
            <a:srgbClr val="4F4036"/>
          </a:solidFill>
        </a:fill>
      </a:tcStyle>
    </a:firstRow>
  </a:tblStyle>
  <a:tblStyle styleId="{33BA23B1-9221-436E-865A-0063620EA4FD}" styleName="">
    <a:tblBg/>
    <a:wholeTbl>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CCCDCB"/>
              </a:solidFill>
              <a:prstDash val="solid"/>
              <a:miter lim="400000"/>
            </a:ln>
          </a:insideV>
        </a:tcBdr>
        <a:fill>
          <a:noFill/>
        </a:fill>
      </a:tcStyle>
    </a:wholeTbl>
    <a:band2H>
      <a:tcTxStyle b="def" i="def"/>
      <a:tcStyle>
        <a:tcBdr/>
        <a:fill>
          <a:solidFill>
            <a:srgbClr val="D2D2D3">
              <a:alpha val="38000"/>
            </a:srgbClr>
          </a:solidFill>
        </a:fill>
      </a:tcStyle>
    </a:band2H>
    <a:firstCol>
      <a:tcTxStyle b="off" i="off">
        <a:fontRef idx="major">
          <a:srgbClr val="FFFFFF"/>
        </a:fontRef>
        <a:srgbClr val="FFFFFF"/>
      </a:tcTxStyle>
      <a:tcStyle>
        <a:tcBdr>
          <a:left>
            <a:ln w="12700" cap="flat">
              <a:solidFill>
                <a:srgbClr val="939393"/>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CCCDCB"/>
              </a:solidFill>
              <a:prstDash val="solid"/>
              <a:miter lim="400000"/>
            </a:ln>
          </a:insideV>
        </a:tcBdr>
        <a:fill>
          <a:solidFill>
            <a:srgbClr val="A5A8A3"/>
          </a:solidFill>
        </a:fill>
      </a:tcStyle>
    </a:firstCol>
    <a:lastRow>
      <a:tcTxStyle b="off" i="off">
        <a:fontRef idx="major">
          <a:srgbClr val="FFFFFF"/>
        </a:fontRef>
        <a:srgbClr val="FFFFFF"/>
      </a:tcTxStyle>
      <a:tcStyle>
        <a:tcBdr>
          <a:left>
            <a:ln w="12700" cap="flat">
              <a:solidFill>
                <a:srgbClr val="A5A8A3"/>
              </a:solidFill>
              <a:prstDash val="solid"/>
              <a:miter lim="400000"/>
            </a:ln>
          </a:left>
          <a:right>
            <a:ln w="12700" cap="flat">
              <a:solidFill>
                <a:srgbClr val="A5A8A3"/>
              </a:solidFill>
              <a:prstDash val="solid"/>
              <a:miter lim="400000"/>
            </a:ln>
          </a:right>
          <a:top>
            <a:ln w="12700" cap="flat">
              <a:solidFill>
                <a:srgbClr val="939393"/>
              </a:solidFill>
              <a:prstDash val="solid"/>
              <a:miter lim="400000"/>
            </a:ln>
          </a:top>
          <a:bottom>
            <a:ln w="12700" cap="flat">
              <a:solidFill>
                <a:srgbClr val="939393"/>
              </a:solidFill>
              <a:prstDash val="solid"/>
              <a:miter lim="400000"/>
            </a:ln>
          </a:bottom>
          <a:insideH>
            <a:ln w="12700" cap="flat">
              <a:noFill/>
              <a:miter lim="400000"/>
            </a:ln>
          </a:insideH>
          <a:insideV>
            <a:ln w="12700" cap="flat">
              <a:solidFill>
                <a:srgbClr val="A5A8A3"/>
              </a:solidFill>
              <a:prstDash val="solid"/>
              <a:miter lim="400000"/>
            </a:ln>
          </a:insideV>
        </a:tcBdr>
        <a:fill>
          <a:solidFill>
            <a:srgbClr val="6D6D6D"/>
          </a:solidFill>
        </a:fill>
      </a:tcStyle>
    </a:lastRow>
    <a:firstRow>
      <a:tcTxStyle b="off" i="off">
        <a:fontRef idx="major">
          <a:srgbClr val="FFFFFF"/>
        </a:fontRef>
        <a:srgbClr val="FFFFFF"/>
      </a:tcTxStyle>
      <a:tcStyle>
        <a:tcBdr>
          <a:left>
            <a:ln w="12700" cap="flat">
              <a:solidFill>
                <a:srgbClr val="A5A8A3"/>
              </a:solidFill>
              <a:prstDash val="solid"/>
              <a:miter lim="400000"/>
            </a:ln>
          </a:left>
          <a:right>
            <a:ln w="12700" cap="flat">
              <a:solidFill>
                <a:srgbClr val="A5A8A3"/>
              </a:solidFill>
              <a:prstDash val="solid"/>
              <a:miter lim="400000"/>
            </a:ln>
          </a:right>
          <a:top>
            <a:ln w="12700" cap="flat">
              <a:solidFill>
                <a:srgbClr val="939393"/>
              </a:solidFill>
              <a:prstDash val="solid"/>
              <a:miter lim="400000"/>
            </a:ln>
          </a:top>
          <a:bottom>
            <a:ln w="12700" cap="flat">
              <a:solidFill>
                <a:srgbClr val="939393"/>
              </a:solidFill>
              <a:prstDash val="solid"/>
              <a:miter lim="400000"/>
            </a:ln>
          </a:bottom>
          <a:insideH>
            <a:ln w="12700" cap="flat">
              <a:noFill/>
              <a:miter lim="400000"/>
            </a:ln>
          </a:insideH>
          <a:insideV>
            <a:ln w="12700" cap="flat">
              <a:solidFill>
                <a:srgbClr val="A5A8A3"/>
              </a:solidFill>
              <a:prstDash val="solid"/>
              <a:miter lim="400000"/>
            </a:ln>
          </a:insideV>
        </a:tcBdr>
        <a:fill>
          <a:solidFill>
            <a:srgbClr val="6D6D6D"/>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232323"/>
              </a:solidFill>
              <a:custDash>
                <a:ds d="200000" sp="200000"/>
              </a:custDash>
              <a:miter lim="400000"/>
            </a:ln>
          </a:left>
          <a:right>
            <a:ln w="12700" cap="flat">
              <a:solidFill>
                <a:srgbClr val="232323"/>
              </a:solidFill>
              <a:custDash>
                <a:ds d="200000" sp="200000"/>
              </a:custDash>
              <a:miter lim="400000"/>
            </a:ln>
          </a:right>
          <a:top>
            <a:ln w="12700" cap="flat">
              <a:noFill/>
              <a:miter lim="400000"/>
            </a:ln>
          </a:top>
          <a:bottom>
            <a:ln w="12700" cap="flat">
              <a:noFill/>
              <a:miter lim="400000"/>
            </a:ln>
          </a:bottom>
          <a:insideH>
            <a:ln w="12700" cap="flat">
              <a:noFill/>
              <a:miter lim="400000"/>
            </a:ln>
          </a:insideH>
          <a:insideV>
            <a:ln w="12700" cap="flat">
              <a:solidFill>
                <a:srgbClr val="232323"/>
              </a:solidFill>
              <a:custDash>
                <a:ds d="200000" sp="200000"/>
              </a:custDash>
              <a:miter lim="400000"/>
            </a:ln>
          </a:insideV>
        </a:tcBdr>
        <a:fill>
          <a:noFill/>
        </a:fill>
      </a:tcStyle>
    </a:wholeTbl>
    <a:band2H>
      <a:tcTxStyle b="def" i="def"/>
      <a:tcStyle>
        <a:tcBdr/>
        <a:fill>
          <a:solidFill>
            <a:srgbClr val="CCCDCB">
              <a:alpha val="21000"/>
            </a:srgbClr>
          </a:solidFill>
        </a:fill>
      </a:tcStyle>
    </a:band2H>
    <a:firstCol>
      <a:tcTxStyle b="off" i="off">
        <a:fontRef idx="major">
          <a:srgbClr val="000000"/>
        </a:fontRef>
        <a:srgbClr val="000000"/>
      </a:tcTxStyle>
      <a:tcStyle>
        <a:tcBdr>
          <a:left>
            <a:ln w="12700" cap="flat">
              <a:noFill/>
              <a:miter lim="400000"/>
            </a:ln>
          </a:left>
          <a:right>
            <a:ln w="25400" cap="flat">
              <a:solidFill>
                <a:srgbClr val="939393"/>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232323"/>
              </a:solidFill>
              <a:custDash>
                <a:ds d="200000" sp="200000"/>
              </a:custDash>
              <a:miter lim="400000"/>
            </a:ln>
          </a:insideV>
        </a:tcBdr>
        <a:fill>
          <a:noFill/>
        </a:fill>
      </a:tcStyle>
    </a:firstCol>
    <a:lastRow>
      <a:tcTxStyle b="off" i="off">
        <a:fontRef idx="major">
          <a:srgbClr val="000000"/>
        </a:fontRef>
        <a:srgbClr val="000000"/>
      </a:tcTxStyle>
      <a:tcStyle>
        <a:tcBdr>
          <a:left>
            <a:ln w="12700" cap="flat">
              <a:solidFill>
                <a:srgbClr val="232323"/>
              </a:solidFill>
              <a:custDash>
                <a:ds d="200000" sp="200000"/>
              </a:custDash>
              <a:miter lim="400000"/>
            </a:ln>
          </a:left>
          <a:right>
            <a:ln w="12700" cap="flat">
              <a:solidFill>
                <a:srgbClr val="232323"/>
              </a:solidFill>
              <a:custDash>
                <a:ds d="200000" sp="200000"/>
              </a:custDash>
              <a:miter lim="400000"/>
            </a:ln>
          </a:right>
          <a:top>
            <a:ln w="25400" cap="flat">
              <a:solidFill>
                <a:srgbClr val="939393"/>
              </a:solidFill>
              <a:prstDash val="solid"/>
              <a:miter lim="400000"/>
            </a:ln>
          </a:top>
          <a:bottom>
            <a:ln w="12700" cap="flat">
              <a:noFill/>
              <a:miter lim="400000"/>
            </a:ln>
          </a:bottom>
          <a:insideH>
            <a:ln w="12700" cap="flat">
              <a:noFill/>
              <a:miter lim="400000"/>
            </a:ln>
          </a:insideH>
          <a:insideV>
            <a:ln w="12700" cap="flat">
              <a:solidFill>
                <a:srgbClr val="232323"/>
              </a:solidFill>
              <a:custDash>
                <a:ds d="200000" sp="200000"/>
              </a:custDash>
              <a:miter lim="400000"/>
            </a:ln>
          </a:insideV>
        </a:tcBdr>
        <a:fill>
          <a:noFill/>
        </a:fill>
      </a:tcStyle>
    </a:lastRow>
    <a:firstRow>
      <a:tcTxStyle b="off" i="off">
        <a:fontRef idx="major">
          <a:srgbClr val="000000"/>
        </a:fontRef>
        <a:srgbClr val="000000"/>
      </a:tcTxStyle>
      <a:tcStyle>
        <a:tcBdr>
          <a:left>
            <a:ln w="12700" cap="flat">
              <a:solidFill>
                <a:srgbClr val="232323"/>
              </a:solidFill>
              <a:custDash>
                <a:ds d="200000" sp="200000"/>
              </a:custDash>
              <a:miter lim="400000"/>
            </a:ln>
          </a:left>
          <a:right>
            <a:ln w="12700" cap="flat">
              <a:solidFill>
                <a:srgbClr val="232323"/>
              </a:solidFill>
              <a:custDash>
                <a:ds d="200000" sp="200000"/>
              </a:custDash>
              <a:miter lim="400000"/>
            </a:ln>
          </a:right>
          <a:top>
            <a:ln w="12700" cap="flat">
              <a:noFill/>
              <a:miter lim="400000"/>
            </a:ln>
          </a:top>
          <a:bottom>
            <a:ln w="25400" cap="flat">
              <a:solidFill>
                <a:srgbClr val="939393"/>
              </a:solidFill>
              <a:prstDash val="solid"/>
              <a:miter lim="400000"/>
            </a:ln>
          </a:bottom>
          <a:insideH>
            <a:ln w="12700" cap="flat">
              <a:noFill/>
              <a:miter lim="400000"/>
            </a:ln>
          </a:insideH>
          <a:insideV>
            <a:ln w="12700" cap="flat">
              <a:solidFill>
                <a:srgbClr val="232323"/>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Shape 11"/>
          <p:cNvSpPr/>
          <p:nvPr>
            <p:ph type="title"/>
          </p:nvPr>
        </p:nvSpPr>
        <p:spPr>
          <a:xfrm>
            <a:off x="1079500" y="2438400"/>
            <a:ext cx="11176000" cy="2921000"/>
          </a:xfrm>
          <a:prstGeom prst="rect">
            <a:avLst/>
          </a:prstGeom>
        </p:spPr>
        <p:txBody>
          <a:bodyPr anchor="b"/>
          <a:lstStyle>
            <a:lvl1pPr>
              <a:defRPr cap="all" spc="232">
                <a:solidFill>
                  <a:srgbClr val="EBEBEB"/>
                </a:solidFill>
                <a:effectLst>
                  <a:outerShdw sx="100000" sy="100000" kx="0" ky="0" algn="b" rotWithShape="0" blurRad="25400" dist="25400" dir="16200000">
                    <a:srgbClr val="000000">
                      <a:alpha val="50000"/>
                    </a:srgbClr>
                  </a:outerShdw>
                </a:effectLst>
                <a:latin typeface="+mn-lt"/>
                <a:ea typeface="+mn-ea"/>
                <a:cs typeface="+mn-cs"/>
                <a:sym typeface="Cochin"/>
              </a:defRPr>
            </a:lvl1pPr>
          </a:lstStyle>
          <a:p>
            <a:pPr/>
            <a:r>
              <a:t>Title Text</a:t>
            </a:r>
          </a:p>
        </p:txBody>
      </p:sp>
      <p:sp>
        <p:nvSpPr>
          <p:cNvPr id="12" name="Shape 12"/>
          <p:cNvSpPr/>
          <p:nvPr>
            <p:ph type="body" sz="quarter" idx="1"/>
          </p:nvPr>
        </p:nvSpPr>
        <p:spPr>
          <a:xfrm>
            <a:off x="1079500" y="5346700"/>
            <a:ext cx="11176000" cy="1397000"/>
          </a:xfrm>
          <a:prstGeom prst="rect">
            <a:avLst/>
          </a:prstGeom>
        </p:spPr>
        <p:txBody>
          <a:bodyPr anchor="t"/>
          <a:lstStyle>
            <a:lvl1pPr marL="0" indent="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1pPr>
            <a:lvl2pPr marL="0" indent="22860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2pPr>
            <a:lvl3pPr marL="0" indent="45720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3pPr>
            <a:lvl4pPr marL="0" indent="68580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4pPr>
            <a:lvl5pPr marL="0" indent="91440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lvl1pPr>
              <a:defRPr>
                <a:solidFill>
                  <a:srgbClr val="8C8C8C"/>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 2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2" name="Shape 92"/>
          <p:cNvSpPr/>
          <p:nvPr>
            <p:ph type="pic" sz="half" idx="13"/>
          </p:nvPr>
        </p:nvSpPr>
        <p:spPr>
          <a:xfrm>
            <a:off x="1015999" y="1176019"/>
            <a:ext cx="5261430" cy="7366001"/>
          </a:xfrm>
          <a:prstGeom prst="rect">
            <a:avLst/>
          </a:prstGeom>
          <a:ln w="9525">
            <a:round/>
          </a:ln>
        </p:spPr>
        <p:txBody>
          <a:bodyPr lIns="91439" tIns="45719" rIns="91439" bIns="45719" anchor="t">
            <a:noAutofit/>
          </a:bodyPr>
          <a:lstStyle/>
          <a:p>
            <a:pPr/>
          </a:p>
        </p:txBody>
      </p:sp>
      <p:sp>
        <p:nvSpPr>
          <p:cNvPr id="93" name="Shape 93"/>
          <p:cNvSpPr/>
          <p:nvPr>
            <p:ph type="pic" sz="half" idx="14"/>
          </p:nvPr>
        </p:nvSpPr>
        <p:spPr>
          <a:xfrm>
            <a:off x="6743700" y="1181100"/>
            <a:ext cx="5257800" cy="7360920"/>
          </a:xfrm>
          <a:prstGeom prst="rect">
            <a:avLst/>
          </a:prstGeom>
          <a:ln w="9525">
            <a:round/>
          </a:ln>
        </p:spPr>
        <p:txBody>
          <a:bodyPr lIns="91439" tIns="45719" rIns="91439" bIns="45719" anchor="t">
            <a:noAutofit/>
          </a:bodyPr>
          <a:lstStyle/>
          <a:p>
            <a:pPr/>
          </a:p>
        </p:txBody>
      </p:sp>
      <p:sp>
        <p:nvSpPr>
          <p:cNvPr id="94" name="Shape 9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1" name="Shape 101"/>
          <p:cNvSpPr/>
          <p:nvPr>
            <p:ph type="pic" sz="quarter" idx="13"/>
          </p:nvPr>
        </p:nvSpPr>
        <p:spPr>
          <a:xfrm>
            <a:off x="6743700" y="5207000"/>
            <a:ext cx="5257800" cy="3454400"/>
          </a:xfrm>
          <a:prstGeom prst="rect">
            <a:avLst/>
          </a:prstGeom>
          <a:ln w="9525">
            <a:round/>
          </a:ln>
        </p:spPr>
        <p:txBody>
          <a:bodyPr lIns="91439" tIns="45719" rIns="91439" bIns="45719" anchor="t">
            <a:noAutofit/>
          </a:bodyPr>
          <a:lstStyle/>
          <a:p>
            <a:pPr/>
          </a:p>
        </p:txBody>
      </p:sp>
      <p:sp>
        <p:nvSpPr>
          <p:cNvPr id="102" name="Shape 102"/>
          <p:cNvSpPr/>
          <p:nvPr>
            <p:ph type="pic" sz="quarter" idx="14"/>
          </p:nvPr>
        </p:nvSpPr>
        <p:spPr>
          <a:xfrm>
            <a:off x="6743700" y="1282700"/>
            <a:ext cx="5257800" cy="3429000"/>
          </a:xfrm>
          <a:prstGeom prst="rect">
            <a:avLst/>
          </a:prstGeom>
          <a:ln w="9525">
            <a:round/>
          </a:ln>
        </p:spPr>
        <p:txBody>
          <a:bodyPr lIns="91439" tIns="45719" rIns="91439" bIns="45719" anchor="t">
            <a:noAutofit/>
          </a:bodyPr>
          <a:lstStyle/>
          <a:p>
            <a:pPr/>
          </a:p>
        </p:txBody>
      </p:sp>
      <p:sp>
        <p:nvSpPr>
          <p:cNvPr id="103" name="Shape 103"/>
          <p:cNvSpPr/>
          <p:nvPr>
            <p:ph type="pic" sz="half" idx="15"/>
          </p:nvPr>
        </p:nvSpPr>
        <p:spPr>
          <a:xfrm>
            <a:off x="1011464" y="1277619"/>
            <a:ext cx="5270501" cy="7378700"/>
          </a:xfrm>
          <a:prstGeom prst="rect">
            <a:avLst/>
          </a:prstGeom>
          <a:ln w="9525">
            <a:round/>
          </a:ln>
        </p:spPr>
        <p:txBody>
          <a:bodyPr lIns="91439" tIns="45719" rIns="91439" bIns="45719" anchor="t">
            <a:noAutofit/>
          </a:bodyPr>
          <a:lstStyle/>
          <a:p>
            <a:pPr/>
          </a:p>
        </p:txBody>
      </p:sp>
      <p:sp>
        <p:nvSpPr>
          <p:cNvPr id="104" name="Shape 10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1" name="Shape 111"/>
          <p:cNvSpPr/>
          <p:nvPr>
            <p:ph type="body" sz="quarter" idx="13"/>
          </p:nvPr>
        </p:nvSpPr>
        <p:spPr>
          <a:xfrm>
            <a:off x="1270000" y="6362700"/>
            <a:ext cx="10464800" cy="558800"/>
          </a:xfrm>
          <a:prstGeom prst="rect">
            <a:avLst/>
          </a:prstGeom>
        </p:spPr>
        <p:txBody>
          <a:bodyPr anchor="t">
            <a:spAutoFit/>
          </a:bodyPr>
          <a:lstStyle>
            <a:lvl1pPr marL="0" indent="0" algn="ctr">
              <a:spcBef>
                <a:spcPts val="0"/>
              </a:spcBef>
              <a:buSzTx/>
              <a:buNone/>
              <a:defRPr i="1" sz="3200"/>
            </a:lvl1pPr>
          </a:lstStyle>
          <a:p>
            <a:pPr/>
            <a:r>
              <a:t>–Johnny Appleseed</a:t>
            </a:r>
          </a:p>
        </p:txBody>
      </p:sp>
      <p:sp>
        <p:nvSpPr>
          <p:cNvPr id="112" name="Shape 112"/>
          <p:cNvSpPr/>
          <p:nvPr>
            <p:ph type="body" sz="quarter" idx="14"/>
          </p:nvPr>
        </p:nvSpPr>
        <p:spPr>
          <a:xfrm>
            <a:off x="1270000" y="3911600"/>
            <a:ext cx="10464800" cy="711200"/>
          </a:xfrm>
          <a:prstGeom prst="rect">
            <a:avLst/>
          </a:prstGeom>
        </p:spPr>
        <p:txBody>
          <a:bodyPr>
            <a:spAutoFit/>
          </a:bodyPr>
          <a:lstStyle>
            <a:lvl1pPr marL="0" indent="0" algn="ctr">
              <a:spcBef>
                <a:spcPts val="0"/>
              </a:spcBef>
              <a:buSzTx/>
              <a:buNone/>
              <a:defRPr sz="4200"/>
            </a:lvl1pPr>
          </a:lstStyle>
          <a:p>
            <a:pPr/>
            <a:r>
              <a:t>“Type a quote here.”</a:t>
            </a:r>
          </a:p>
        </p:txBody>
      </p:sp>
      <p:sp>
        <p:nvSpPr>
          <p:cNvPr id="113" name="Shape 1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0" name="Shape 120"/>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21" name="Shape 12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8" name="Shape 12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Shape 20"/>
          <p:cNvSpPr/>
          <p:nvPr>
            <p:ph type="pic" sz="half" idx="13"/>
          </p:nvPr>
        </p:nvSpPr>
        <p:spPr>
          <a:xfrm>
            <a:off x="1854200" y="1441449"/>
            <a:ext cx="9612313" cy="4889501"/>
          </a:xfrm>
          <a:prstGeom prst="rect">
            <a:avLst/>
          </a:prstGeom>
          <a:ln w="9525">
            <a:round/>
          </a:ln>
        </p:spPr>
        <p:txBody>
          <a:bodyPr lIns="91439" tIns="45719" rIns="91439" bIns="45719" anchor="t">
            <a:noAutofit/>
          </a:bodyPr>
          <a:lstStyle/>
          <a:p>
            <a:pPr/>
          </a:p>
        </p:txBody>
      </p:sp>
      <p:sp>
        <p:nvSpPr>
          <p:cNvPr id="21" name="Shape 21"/>
          <p:cNvSpPr/>
          <p:nvPr>
            <p:ph type="title"/>
          </p:nvPr>
        </p:nvSpPr>
        <p:spPr>
          <a:xfrm>
            <a:off x="1079500" y="6515100"/>
            <a:ext cx="11176000" cy="1625600"/>
          </a:xfrm>
          <a:prstGeom prst="rect">
            <a:avLst/>
          </a:prstGeom>
        </p:spPr>
        <p:txBody>
          <a:bodyPr anchor="b"/>
          <a:lstStyle>
            <a:lvl1pPr>
              <a:defRPr cap="all" spc="232">
                <a:solidFill>
                  <a:srgbClr val="EBEBEB"/>
                </a:solidFill>
                <a:effectLst>
                  <a:outerShdw sx="100000" sy="100000" kx="0" ky="0" algn="b" rotWithShape="0" blurRad="25400" dist="25400" dir="16200000">
                    <a:srgbClr val="000000">
                      <a:alpha val="50000"/>
                    </a:srgbClr>
                  </a:outerShdw>
                </a:effectLst>
                <a:latin typeface="+mn-lt"/>
                <a:ea typeface="+mn-ea"/>
                <a:cs typeface="+mn-cs"/>
                <a:sym typeface="Cochin"/>
              </a:defRPr>
            </a:lvl1pPr>
          </a:lstStyle>
          <a:p>
            <a:pPr/>
            <a:r>
              <a:t>Title Text</a:t>
            </a:r>
          </a:p>
        </p:txBody>
      </p:sp>
      <p:sp>
        <p:nvSpPr>
          <p:cNvPr id="22" name="Shape 22"/>
          <p:cNvSpPr/>
          <p:nvPr>
            <p:ph type="body" sz="quarter" idx="1"/>
          </p:nvPr>
        </p:nvSpPr>
        <p:spPr>
          <a:xfrm>
            <a:off x="1079500" y="8166100"/>
            <a:ext cx="11176000" cy="1308100"/>
          </a:xfrm>
          <a:prstGeom prst="rect">
            <a:avLst/>
          </a:prstGeom>
        </p:spPr>
        <p:txBody>
          <a:bodyPr anchor="t"/>
          <a:lstStyle>
            <a:lvl1pPr marL="0" indent="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1pPr>
            <a:lvl2pPr marL="0" indent="22860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2pPr>
            <a:lvl3pPr marL="0" indent="45720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3pPr>
            <a:lvl4pPr marL="0" indent="68580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4pPr>
            <a:lvl5pPr marL="0" indent="914400" algn="ctr">
              <a:spcBef>
                <a:spcPts val="0"/>
              </a:spcBef>
              <a:buSzTx/>
              <a:buNone/>
              <a:defRPr spc="144" sz="3600">
                <a:solidFill>
                  <a:srgbClr val="FFFFFF"/>
                </a:solidFill>
                <a:effectLst>
                  <a:outerShdw sx="100000" sy="100000" kx="0" ky="0" algn="b" rotWithShape="0" blurRad="25400" dist="27326" dir="16200000">
                    <a:srgbClr val="000000">
                      <a:alpha val="50000"/>
                    </a:srgbClr>
                  </a:outerShdw>
                </a:effectLst>
                <a:latin typeface="+mn-lt"/>
                <a:ea typeface="+mn-ea"/>
                <a:cs typeface="+mn-cs"/>
                <a:sym typeface="Cochin"/>
              </a:defRPr>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lvl1pPr>
              <a:defRPr>
                <a:solidFill>
                  <a:srgbClr val="8C8C8C"/>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 name="Shape 30"/>
          <p:cNvSpPr/>
          <p:nvPr>
            <p:ph type="title"/>
          </p:nvPr>
        </p:nvSpPr>
        <p:spPr>
          <a:xfrm>
            <a:off x="1079500" y="3416300"/>
            <a:ext cx="11176000" cy="2921000"/>
          </a:xfrm>
          <a:prstGeom prst="rect">
            <a:avLst/>
          </a:prstGeom>
        </p:spPr>
        <p:txBody>
          <a:bodyPr/>
          <a:lstStyle>
            <a:lvl1pPr>
              <a:defRPr cap="all" spc="232">
                <a:solidFill>
                  <a:srgbClr val="EBEBEB"/>
                </a:solidFill>
                <a:effectLst>
                  <a:outerShdw sx="100000" sy="100000" kx="0" ky="0" algn="b" rotWithShape="0" blurRad="25400" dist="25400" dir="16200000">
                    <a:srgbClr val="000000">
                      <a:alpha val="50000"/>
                    </a:srgbClr>
                  </a:outerShdw>
                </a:effectLst>
                <a:latin typeface="+mn-lt"/>
                <a:ea typeface="+mn-ea"/>
                <a:cs typeface="+mn-cs"/>
                <a:sym typeface="Cochin"/>
              </a:defRPr>
            </a:lvl1pPr>
          </a:lstStyle>
          <a:p>
            <a:pPr/>
            <a:r>
              <a:t>Title Text</a:t>
            </a:r>
          </a:p>
        </p:txBody>
      </p:sp>
      <p:sp>
        <p:nvSpPr>
          <p:cNvPr id="31" name="Shape 31"/>
          <p:cNvSpPr/>
          <p:nvPr>
            <p:ph type="sldNum" sz="quarter" idx="2"/>
          </p:nvPr>
        </p:nvSpPr>
        <p:spPr>
          <a:prstGeom prst="rect">
            <a:avLst/>
          </a:prstGeom>
        </p:spPr>
        <p:txBody>
          <a:bodyPr/>
          <a:lstStyle>
            <a:lvl1pPr>
              <a:defRPr>
                <a:solidFill>
                  <a:srgbClr val="8C8C8C"/>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 name="Shape 38"/>
          <p:cNvSpPr/>
          <p:nvPr>
            <p:ph type="pic" sz="half" idx="13"/>
          </p:nvPr>
        </p:nvSpPr>
        <p:spPr>
          <a:xfrm>
            <a:off x="6743700" y="1193800"/>
            <a:ext cx="5257800" cy="7360920"/>
          </a:xfrm>
          <a:prstGeom prst="rect">
            <a:avLst/>
          </a:prstGeom>
          <a:ln w="9525">
            <a:round/>
          </a:ln>
        </p:spPr>
        <p:txBody>
          <a:bodyPr lIns="91439" tIns="45719" rIns="91439" bIns="45719" anchor="t">
            <a:noAutofit/>
          </a:bodyPr>
          <a:lstStyle/>
          <a:p>
            <a:pPr/>
          </a:p>
        </p:txBody>
      </p:sp>
      <p:sp>
        <p:nvSpPr>
          <p:cNvPr id="39" name="Shape 39"/>
          <p:cNvSpPr/>
          <p:nvPr>
            <p:ph type="title"/>
          </p:nvPr>
        </p:nvSpPr>
        <p:spPr>
          <a:xfrm>
            <a:off x="914400" y="1193800"/>
            <a:ext cx="5270500" cy="3911600"/>
          </a:xfrm>
          <a:prstGeom prst="rect">
            <a:avLst/>
          </a:prstGeom>
        </p:spPr>
        <p:txBody>
          <a:bodyPr anchor="b"/>
          <a:lstStyle/>
          <a:p>
            <a:pPr/>
            <a:r>
              <a:t>Title Text</a:t>
            </a:r>
          </a:p>
        </p:txBody>
      </p:sp>
      <p:sp>
        <p:nvSpPr>
          <p:cNvPr id="40" name="Shape 40"/>
          <p:cNvSpPr/>
          <p:nvPr>
            <p:ph type="body" sz="quarter" idx="1"/>
          </p:nvPr>
        </p:nvSpPr>
        <p:spPr>
          <a:xfrm>
            <a:off x="914400" y="5219700"/>
            <a:ext cx="5270500" cy="33782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43700" y="2997200"/>
            <a:ext cx="5270201" cy="5397501"/>
          </a:xfrm>
          <a:prstGeom prst="rect">
            <a:avLst/>
          </a:prstGeom>
          <a:ln w="9525">
            <a:round/>
          </a:ln>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14400" y="2705100"/>
            <a:ext cx="5118100" cy="6019800"/>
          </a:xfrm>
          <a:prstGeom prst="rect">
            <a:avLst/>
          </a:prstGeom>
        </p:spPr>
        <p:txBody>
          <a:bodyPr/>
          <a:lstStyle>
            <a:lvl1pPr marL="342900" indent="-342900">
              <a:defRPr sz="3400"/>
            </a:lvl1pPr>
            <a:lvl2pPr marL="685800" indent="-342900">
              <a:defRPr sz="3400"/>
            </a:lvl2pPr>
            <a:lvl3pPr marL="1028700" indent="-342900">
              <a:defRPr sz="3400"/>
            </a:lvl3pPr>
            <a:lvl4pPr marL="1371600" indent="-342900">
              <a:defRPr sz="3400"/>
            </a:lvl4pPr>
            <a:lvl5pPr marL="1714500" indent="-342900">
              <a:defRPr sz="34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5" name="Shape 75"/>
          <p:cNvSpPr/>
          <p:nvPr>
            <p:ph type="body" idx="1"/>
          </p:nvPr>
        </p:nvSpPr>
        <p:spPr>
          <a:xfrm>
            <a:off x="914400" y="685800"/>
            <a:ext cx="11176000" cy="83820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3" name="Shape 83"/>
          <p:cNvSpPr/>
          <p:nvPr>
            <p:ph type="pic" idx="13"/>
          </p:nvPr>
        </p:nvSpPr>
        <p:spPr>
          <a:xfrm>
            <a:off x="1016000" y="1219200"/>
            <a:ext cx="10985500" cy="5588000"/>
          </a:xfrm>
          <a:prstGeom prst="rect">
            <a:avLst/>
          </a:prstGeom>
          <a:ln w="9525">
            <a:round/>
          </a:ln>
        </p:spPr>
        <p:txBody>
          <a:bodyPr lIns="91439" tIns="45719" rIns="91439" bIns="45719" anchor="t">
            <a:noAutofit/>
          </a:bodyPr>
          <a:lstStyle/>
          <a:p>
            <a:pPr/>
          </a:p>
        </p:txBody>
      </p:sp>
      <p:sp>
        <p:nvSpPr>
          <p:cNvPr id="84" name="Shape 84"/>
          <p:cNvSpPr/>
          <p:nvPr>
            <p:ph type="body" sz="quarter" idx="1"/>
          </p:nvPr>
        </p:nvSpPr>
        <p:spPr>
          <a:xfrm>
            <a:off x="1016000" y="7200900"/>
            <a:ext cx="5207000" cy="660400"/>
          </a:xfrm>
          <a:prstGeom prst="rect">
            <a:avLst/>
          </a:prstGeom>
        </p:spPr>
        <p:txBody>
          <a:bodyPr anchor="t"/>
          <a:lstStyle>
            <a:lvl1pPr marL="0" indent="0">
              <a:spcBef>
                <a:spcPts val="0"/>
              </a:spcBef>
              <a:buSzTx/>
              <a:buNone/>
              <a:defRPr sz="2400">
                <a:solidFill>
                  <a:srgbClr val="515151"/>
                </a:solidFill>
                <a:latin typeface="Bradley Hand ITC TT-Bold"/>
                <a:ea typeface="Bradley Hand ITC TT-Bold"/>
                <a:cs typeface="Bradley Hand ITC TT-Bold"/>
                <a:sym typeface="Bradley Hand ITC TT-Bold"/>
              </a:defRPr>
            </a:lvl1pPr>
            <a:lvl2pPr marL="0" indent="228600">
              <a:spcBef>
                <a:spcPts val="0"/>
              </a:spcBef>
              <a:buSzTx/>
              <a:buNone/>
              <a:defRPr sz="2400">
                <a:solidFill>
                  <a:srgbClr val="515151"/>
                </a:solidFill>
                <a:latin typeface="Bradley Hand ITC TT-Bold"/>
                <a:ea typeface="Bradley Hand ITC TT-Bold"/>
                <a:cs typeface="Bradley Hand ITC TT-Bold"/>
                <a:sym typeface="Bradley Hand ITC TT-Bold"/>
              </a:defRPr>
            </a:lvl2pPr>
            <a:lvl3pPr marL="0" indent="457200">
              <a:spcBef>
                <a:spcPts val="0"/>
              </a:spcBef>
              <a:buSzTx/>
              <a:buNone/>
              <a:defRPr sz="2400">
                <a:solidFill>
                  <a:srgbClr val="515151"/>
                </a:solidFill>
                <a:latin typeface="Bradley Hand ITC TT-Bold"/>
                <a:ea typeface="Bradley Hand ITC TT-Bold"/>
                <a:cs typeface="Bradley Hand ITC TT-Bold"/>
                <a:sym typeface="Bradley Hand ITC TT-Bold"/>
              </a:defRPr>
            </a:lvl3pPr>
            <a:lvl4pPr marL="0" indent="685800">
              <a:spcBef>
                <a:spcPts val="0"/>
              </a:spcBef>
              <a:buSzTx/>
              <a:buNone/>
              <a:defRPr sz="2400">
                <a:solidFill>
                  <a:srgbClr val="515151"/>
                </a:solidFill>
                <a:latin typeface="Bradley Hand ITC TT-Bold"/>
                <a:ea typeface="Bradley Hand ITC TT-Bold"/>
                <a:cs typeface="Bradley Hand ITC TT-Bold"/>
                <a:sym typeface="Bradley Hand ITC TT-Bold"/>
              </a:defRPr>
            </a:lvl4pPr>
            <a:lvl5pPr marL="0" indent="914400">
              <a:spcBef>
                <a:spcPts val="0"/>
              </a:spcBef>
              <a:buSzTx/>
              <a:buNone/>
              <a:defRPr sz="2400">
                <a:solidFill>
                  <a:srgbClr val="515151"/>
                </a:solidFill>
                <a:latin typeface="Bradley Hand ITC TT-Bold"/>
                <a:ea typeface="Bradley Hand ITC TT-Bold"/>
                <a:cs typeface="Bradley Hand ITC TT-Bold"/>
                <a:sym typeface="Bradley Hand ITC TT-Bold"/>
              </a:defRPr>
            </a:lvl5pPr>
          </a:lstStyle>
          <a:p>
            <a:pPr/>
            <a:r>
              <a:t>Body Level One</a:t>
            </a:r>
          </a:p>
          <a:p>
            <a:pPr lvl="1"/>
            <a:r>
              <a:t>Body Level Two</a:t>
            </a:r>
          </a:p>
          <a:p>
            <a:pPr lvl="2"/>
            <a:r>
              <a:t>Body Level Three</a:t>
            </a:r>
          </a:p>
          <a:p>
            <a:pPr lvl="3"/>
            <a:r>
              <a:t>Body Level Four</a:t>
            </a:r>
          </a:p>
          <a:p>
            <a:pPr lvl="4"/>
            <a:r>
              <a:t>Body Level Five</a:t>
            </a:r>
          </a:p>
        </p:txBody>
      </p:sp>
      <p:sp>
        <p:nvSpPr>
          <p:cNvPr id="85" name="Shape 8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914400" y="317500"/>
            <a:ext cx="11176000" cy="1778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14400" y="2717800"/>
            <a:ext cx="11176000" cy="635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24599" y="9118600"/>
            <a:ext cx="342901" cy="355600"/>
          </a:xfrm>
          <a:prstGeom prst="rect">
            <a:avLst/>
          </a:prstGeom>
          <a:ln w="12700">
            <a:miter lim="400000"/>
          </a:ln>
        </p:spPr>
        <p:txBody>
          <a:bodyPr wrap="none" lIns="50800" tIns="50800" rIns="50800" bIns="50800">
            <a:spAutoFit/>
          </a:bodyPr>
          <a:lstStyle>
            <a:lvl1pPr>
              <a:defRPr sz="1800">
                <a:solidFill>
                  <a:srgbClr val="434343"/>
                </a:solidFill>
                <a:effectLst>
                  <a:outerShdw sx="100000" sy="100000" kx="0" ky="0" algn="b" rotWithShape="0" blurRad="25400" dist="23648" dir="16200000">
                    <a:srgbClr val="000000">
                      <a:alpha val="20689"/>
                    </a:srgbClr>
                  </a:outerShdw>
                </a:effectLs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5800" u="none">
          <a:ln>
            <a:noFill/>
          </a:ln>
          <a:solidFill>
            <a:srgbClr val="817463"/>
          </a:solidFill>
          <a:uFillTx/>
          <a:latin typeface="+mj-lt"/>
          <a:ea typeface="+mj-ea"/>
          <a:cs typeface="+mj-cs"/>
          <a:sym typeface="Baskerville"/>
        </a:defRPr>
      </a:lvl1pPr>
      <a:lvl2pPr marL="0" marR="0" indent="228600" algn="ctr" defTabSz="584200" rtl="0" latinLnBrk="0">
        <a:lnSpc>
          <a:spcPct val="100000"/>
        </a:lnSpc>
        <a:spcBef>
          <a:spcPts val="0"/>
        </a:spcBef>
        <a:spcAft>
          <a:spcPts val="0"/>
        </a:spcAft>
        <a:buClrTx/>
        <a:buSzTx/>
        <a:buFontTx/>
        <a:buNone/>
        <a:tabLst/>
        <a:defRPr b="0" baseline="0" cap="none" i="0" spc="0" strike="noStrike" sz="5800" u="none">
          <a:ln>
            <a:noFill/>
          </a:ln>
          <a:solidFill>
            <a:srgbClr val="817463"/>
          </a:solidFill>
          <a:uFillTx/>
          <a:latin typeface="+mj-lt"/>
          <a:ea typeface="+mj-ea"/>
          <a:cs typeface="+mj-cs"/>
          <a:sym typeface="Baskerville"/>
        </a:defRPr>
      </a:lvl2pPr>
      <a:lvl3pPr marL="0" marR="0" indent="457200" algn="ctr" defTabSz="584200" rtl="0" latinLnBrk="0">
        <a:lnSpc>
          <a:spcPct val="100000"/>
        </a:lnSpc>
        <a:spcBef>
          <a:spcPts val="0"/>
        </a:spcBef>
        <a:spcAft>
          <a:spcPts val="0"/>
        </a:spcAft>
        <a:buClrTx/>
        <a:buSzTx/>
        <a:buFontTx/>
        <a:buNone/>
        <a:tabLst/>
        <a:defRPr b="0" baseline="0" cap="none" i="0" spc="0" strike="noStrike" sz="5800" u="none">
          <a:ln>
            <a:noFill/>
          </a:ln>
          <a:solidFill>
            <a:srgbClr val="817463"/>
          </a:solidFill>
          <a:uFillTx/>
          <a:latin typeface="+mj-lt"/>
          <a:ea typeface="+mj-ea"/>
          <a:cs typeface="+mj-cs"/>
          <a:sym typeface="Baskerville"/>
        </a:defRPr>
      </a:lvl3pPr>
      <a:lvl4pPr marL="0" marR="0" indent="685800" algn="ctr" defTabSz="584200" rtl="0" latinLnBrk="0">
        <a:lnSpc>
          <a:spcPct val="100000"/>
        </a:lnSpc>
        <a:spcBef>
          <a:spcPts val="0"/>
        </a:spcBef>
        <a:spcAft>
          <a:spcPts val="0"/>
        </a:spcAft>
        <a:buClrTx/>
        <a:buSzTx/>
        <a:buFontTx/>
        <a:buNone/>
        <a:tabLst/>
        <a:defRPr b="0" baseline="0" cap="none" i="0" spc="0" strike="noStrike" sz="5800" u="none">
          <a:ln>
            <a:noFill/>
          </a:ln>
          <a:solidFill>
            <a:srgbClr val="817463"/>
          </a:solidFill>
          <a:uFillTx/>
          <a:latin typeface="+mj-lt"/>
          <a:ea typeface="+mj-ea"/>
          <a:cs typeface="+mj-cs"/>
          <a:sym typeface="Baskerville"/>
        </a:defRPr>
      </a:lvl4pPr>
      <a:lvl5pPr marL="0" marR="0" indent="914400" algn="ctr" defTabSz="584200" rtl="0" latinLnBrk="0">
        <a:lnSpc>
          <a:spcPct val="100000"/>
        </a:lnSpc>
        <a:spcBef>
          <a:spcPts val="0"/>
        </a:spcBef>
        <a:spcAft>
          <a:spcPts val="0"/>
        </a:spcAft>
        <a:buClrTx/>
        <a:buSzTx/>
        <a:buFontTx/>
        <a:buNone/>
        <a:tabLst/>
        <a:defRPr b="0" baseline="0" cap="none" i="0" spc="0" strike="noStrike" sz="5800" u="none">
          <a:ln>
            <a:noFill/>
          </a:ln>
          <a:solidFill>
            <a:srgbClr val="817463"/>
          </a:solidFill>
          <a:uFillTx/>
          <a:latin typeface="+mj-lt"/>
          <a:ea typeface="+mj-ea"/>
          <a:cs typeface="+mj-cs"/>
          <a:sym typeface="Baskerville"/>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5800" u="none">
          <a:ln>
            <a:noFill/>
          </a:ln>
          <a:solidFill>
            <a:srgbClr val="817463"/>
          </a:solidFill>
          <a:uFillTx/>
          <a:latin typeface="+mj-lt"/>
          <a:ea typeface="+mj-ea"/>
          <a:cs typeface="+mj-cs"/>
          <a:sym typeface="Baskerville"/>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5800" u="none">
          <a:ln>
            <a:noFill/>
          </a:ln>
          <a:solidFill>
            <a:srgbClr val="817463"/>
          </a:solidFill>
          <a:uFillTx/>
          <a:latin typeface="+mj-lt"/>
          <a:ea typeface="+mj-ea"/>
          <a:cs typeface="+mj-cs"/>
          <a:sym typeface="Baskerville"/>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5800" u="none">
          <a:ln>
            <a:noFill/>
          </a:ln>
          <a:solidFill>
            <a:srgbClr val="817463"/>
          </a:solidFill>
          <a:uFillTx/>
          <a:latin typeface="+mj-lt"/>
          <a:ea typeface="+mj-ea"/>
          <a:cs typeface="+mj-cs"/>
          <a:sym typeface="Baskerville"/>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5800" u="none">
          <a:ln>
            <a:noFill/>
          </a:ln>
          <a:solidFill>
            <a:srgbClr val="817463"/>
          </a:solidFill>
          <a:uFillTx/>
          <a:latin typeface="+mj-lt"/>
          <a:ea typeface="+mj-ea"/>
          <a:cs typeface="+mj-cs"/>
          <a:sym typeface="Baskerville"/>
        </a:defRPr>
      </a:lvl9pPr>
    </p:titleStyle>
    <p:bodyStyle>
      <a:lvl1pPr marL="419100" marR="0" indent="-419100" algn="l" defTabSz="584200" rtl="0" latinLnBrk="0">
        <a:lnSpc>
          <a:spcPct val="100000"/>
        </a:lnSpc>
        <a:spcBef>
          <a:spcPts val="3800"/>
        </a:spcBef>
        <a:spcAft>
          <a:spcPts val="0"/>
        </a:spcAft>
        <a:buClrTx/>
        <a:buSzPct val="100000"/>
        <a:buFontTx/>
        <a:buChar char="•"/>
        <a:tabLst/>
        <a:defRPr b="0" baseline="0" cap="none" i="0" spc="0" strike="noStrike" sz="4000" u="none">
          <a:ln>
            <a:noFill/>
          </a:ln>
          <a:solidFill>
            <a:srgbClr val="72675A"/>
          </a:solidFill>
          <a:uFillTx/>
          <a:latin typeface="+mj-lt"/>
          <a:ea typeface="+mj-ea"/>
          <a:cs typeface="+mj-cs"/>
          <a:sym typeface="Baskerville"/>
        </a:defRPr>
      </a:lvl1pPr>
      <a:lvl2pPr marL="838200" marR="0" indent="-419100" algn="l" defTabSz="584200" rtl="0" latinLnBrk="0">
        <a:lnSpc>
          <a:spcPct val="100000"/>
        </a:lnSpc>
        <a:spcBef>
          <a:spcPts val="3800"/>
        </a:spcBef>
        <a:spcAft>
          <a:spcPts val="0"/>
        </a:spcAft>
        <a:buClrTx/>
        <a:buSzPct val="100000"/>
        <a:buFontTx/>
        <a:buChar char="•"/>
        <a:tabLst/>
        <a:defRPr b="0" baseline="0" cap="none" i="0" spc="0" strike="noStrike" sz="4000" u="none">
          <a:ln>
            <a:noFill/>
          </a:ln>
          <a:solidFill>
            <a:srgbClr val="72675A"/>
          </a:solidFill>
          <a:uFillTx/>
          <a:latin typeface="+mj-lt"/>
          <a:ea typeface="+mj-ea"/>
          <a:cs typeface="+mj-cs"/>
          <a:sym typeface="Baskerville"/>
        </a:defRPr>
      </a:lvl2pPr>
      <a:lvl3pPr marL="1257300" marR="0" indent="-419100" algn="l" defTabSz="584200" rtl="0" latinLnBrk="0">
        <a:lnSpc>
          <a:spcPct val="100000"/>
        </a:lnSpc>
        <a:spcBef>
          <a:spcPts val="3800"/>
        </a:spcBef>
        <a:spcAft>
          <a:spcPts val="0"/>
        </a:spcAft>
        <a:buClrTx/>
        <a:buSzPct val="100000"/>
        <a:buFontTx/>
        <a:buChar char="•"/>
        <a:tabLst/>
        <a:defRPr b="0" baseline="0" cap="none" i="0" spc="0" strike="noStrike" sz="4000" u="none">
          <a:ln>
            <a:noFill/>
          </a:ln>
          <a:solidFill>
            <a:srgbClr val="72675A"/>
          </a:solidFill>
          <a:uFillTx/>
          <a:latin typeface="+mj-lt"/>
          <a:ea typeface="+mj-ea"/>
          <a:cs typeface="+mj-cs"/>
          <a:sym typeface="Baskerville"/>
        </a:defRPr>
      </a:lvl3pPr>
      <a:lvl4pPr marL="1676400" marR="0" indent="-419100" algn="l" defTabSz="584200" rtl="0" latinLnBrk="0">
        <a:lnSpc>
          <a:spcPct val="100000"/>
        </a:lnSpc>
        <a:spcBef>
          <a:spcPts val="3800"/>
        </a:spcBef>
        <a:spcAft>
          <a:spcPts val="0"/>
        </a:spcAft>
        <a:buClrTx/>
        <a:buSzPct val="100000"/>
        <a:buFontTx/>
        <a:buChar char="•"/>
        <a:tabLst/>
        <a:defRPr b="0" baseline="0" cap="none" i="0" spc="0" strike="noStrike" sz="4000" u="none">
          <a:ln>
            <a:noFill/>
          </a:ln>
          <a:solidFill>
            <a:srgbClr val="72675A"/>
          </a:solidFill>
          <a:uFillTx/>
          <a:latin typeface="+mj-lt"/>
          <a:ea typeface="+mj-ea"/>
          <a:cs typeface="+mj-cs"/>
          <a:sym typeface="Baskerville"/>
        </a:defRPr>
      </a:lvl4pPr>
      <a:lvl5pPr marL="2095500" marR="0" indent="-419100" algn="l" defTabSz="584200" rtl="0" latinLnBrk="0">
        <a:lnSpc>
          <a:spcPct val="100000"/>
        </a:lnSpc>
        <a:spcBef>
          <a:spcPts val="3800"/>
        </a:spcBef>
        <a:spcAft>
          <a:spcPts val="0"/>
        </a:spcAft>
        <a:buClrTx/>
        <a:buSzPct val="100000"/>
        <a:buFontTx/>
        <a:buChar char="•"/>
        <a:tabLst/>
        <a:defRPr b="0" baseline="0" cap="none" i="0" spc="0" strike="noStrike" sz="4000" u="none">
          <a:ln>
            <a:noFill/>
          </a:ln>
          <a:solidFill>
            <a:srgbClr val="72675A"/>
          </a:solidFill>
          <a:uFillTx/>
          <a:latin typeface="+mj-lt"/>
          <a:ea typeface="+mj-ea"/>
          <a:cs typeface="+mj-cs"/>
          <a:sym typeface="Baskerville"/>
        </a:defRPr>
      </a:lvl5pPr>
      <a:lvl6pPr marL="2514600" marR="0" indent="-419100" algn="l" defTabSz="584200" rtl="0" latinLnBrk="0">
        <a:lnSpc>
          <a:spcPct val="100000"/>
        </a:lnSpc>
        <a:spcBef>
          <a:spcPts val="3800"/>
        </a:spcBef>
        <a:spcAft>
          <a:spcPts val="0"/>
        </a:spcAft>
        <a:buClrTx/>
        <a:buSzPct val="100000"/>
        <a:buFontTx/>
        <a:buChar char="•"/>
        <a:tabLst/>
        <a:defRPr b="0" baseline="0" cap="none" i="0" spc="0" strike="noStrike" sz="4000" u="none">
          <a:ln>
            <a:noFill/>
          </a:ln>
          <a:solidFill>
            <a:srgbClr val="72675A"/>
          </a:solidFill>
          <a:uFillTx/>
          <a:latin typeface="+mj-lt"/>
          <a:ea typeface="+mj-ea"/>
          <a:cs typeface="+mj-cs"/>
          <a:sym typeface="Baskerville"/>
        </a:defRPr>
      </a:lvl6pPr>
      <a:lvl7pPr marL="2933700" marR="0" indent="-419100" algn="l" defTabSz="584200" rtl="0" latinLnBrk="0">
        <a:lnSpc>
          <a:spcPct val="100000"/>
        </a:lnSpc>
        <a:spcBef>
          <a:spcPts val="3800"/>
        </a:spcBef>
        <a:spcAft>
          <a:spcPts val="0"/>
        </a:spcAft>
        <a:buClrTx/>
        <a:buSzPct val="100000"/>
        <a:buFontTx/>
        <a:buChar char="•"/>
        <a:tabLst/>
        <a:defRPr b="0" baseline="0" cap="none" i="0" spc="0" strike="noStrike" sz="4000" u="none">
          <a:ln>
            <a:noFill/>
          </a:ln>
          <a:solidFill>
            <a:srgbClr val="72675A"/>
          </a:solidFill>
          <a:uFillTx/>
          <a:latin typeface="+mj-lt"/>
          <a:ea typeface="+mj-ea"/>
          <a:cs typeface="+mj-cs"/>
          <a:sym typeface="Baskerville"/>
        </a:defRPr>
      </a:lvl7pPr>
      <a:lvl8pPr marL="3352800" marR="0" indent="-419100" algn="l" defTabSz="584200" rtl="0" latinLnBrk="0">
        <a:lnSpc>
          <a:spcPct val="100000"/>
        </a:lnSpc>
        <a:spcBef>
          <a:spcPts val="3800"/>
        </a:spcBef>
        <a:spcAft>
          <a:spcPts val="0"/>
        </a:spcAft>
        <a:buClrTx/>
        <a:buSzPct val="100000"/>
        <a:buFontTx/>
        <a:buChar char="•"/>
        <a:tabLst/>
        <a:defRPr b="0" baseline="0" cap="none" i="0" spc="0" strike="noStrike" sz="4000" u="none">
          <a:ln>
            <a:noFill/>
          </a:ln>
          <a:solidFill>
            <a:srgbClr val="72675A"/>
          </a:solidFill>
          <a:uFillTx/>
          <a:latin typeface="+mj-lt"/>
          <a:ea typeface="+mj-ea"/>
          <a:cs typeface="+mj-cs"/>
          <a:sym typeface="Baskerville"/>
        </a:defRPr>
      </a:lvl8pPr>
      <a:lvl9pPr marL="3771900" marR="0" indent="-419100" algn="l" defTabSz="584200" rtl="0" latinLnBrk="0">
        <a:lnSpc>
          <a:spcPct val="100000"/>
        </a:lnSpc>
        <a:spcBef>
          <a:spcPts val="3800"/>
        </a:spcBef>
        <a:spcAft>
          <a:spcPts val="0"/>
        </a:spcAft>
        <a:buClrTx/>
        <a:buSzPct val="100000"/>
        <a:buFontTx/>
        <a:buChar char="•"/>
        <a:tabLst/>
        <a:defRPr b="0" baseline="0" cap="none" i="0" spc="0" strike="noStrike" sz="4000" u="none">
          <a:ln>
            <a:noFill/>
          </a:ln>
          <a:solidFill>
            <a:srgbClr val="72675A"/>
          </a:solidFill>
          <a:uFillTx/>
          <a:latin typeface="+mj-lt"/>
          <a:ea typeface="+mj-ea"/>
          <a:cs typeface="+mj-cs"/>
          <a:sym typeface="Baskervill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effectLst>
            <a:outerShdw sx="100000" sy="100000" kx="0" ky="0" algn="b" rotWithShape="0" blurRad="25400" dist="23648" dir="16200000">
              <a:srgbClr val="000000">
                <a:alpha val="20689"/>
              </a:srgbClr>
            </a:outerShdw>
          </a:effectLst>
          <a:uFillTx/>
          <a:latin typeface="+mn-lt"/>
          <a:ea typeface="+mn-ea"/>
          <a:cs typeface="+mn-cs"/>
          <a:sym typeface="Baskervill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ctrTitle"/>
          </p:nvPr>
        </p:nvSpPr>
        <p:spPr>
          <a:xfrm>
            <a:off x="1079500" y="1016000"/>
            <a:ext cx="11176000" cy="2356578"/>
          </a:xfrm>
          <a:prstGeom prst="rect">
            <a:avLst/>
          </a:prstGeom>
        </p:spPr>
        <p:txBody>
          <a:bodyPr/>
          <a:lstStyle/>
          <a:p>
            <a:pPr/>
            <a:r>
              <a:rPr b="1" u="sng"/>
              <a:t>Parte 2</a:t>
            </a:r>
            <a:r>
              <a:t>: </a:t>
            </a:r>
          </a:p>
          <a:p>
            <a:pPr/>
            <a:r>
              <a:t>satanás y su carácter</a:t>
            </a:r>
          </a:p>
        </p:txBody>
      </p:sp>
      <p:sp>
        <p:nvSpPr>
          <p:cNvPr id="138" name="Shape 138"/>
          <p:cNvSpPr/>
          <p:nvPr>
            <p:ph type="subTitle" idx="1"/>
          </p:nvPr>
        </p:nvSpPr>
        <p:spPr>
          <a:xfrm>
            <a:off x="1079500" y="4082256"/>
            <a:ext cx="11176000" cy="4564857"/>
          </a:xfrm>
          <a:prstGeom prst="rect">
            <a:avLst/>
          </a:prstGeom>
          <a:gradFill>
            <a:gsLst>
              <a:gs pos="0">
                <a:schemeClr val="accent1">
                  <a:hueOff val="-68853"/>
                  <a:satOff val="-2262"/>
                  <a:lumOff val="-26839"/>
                </a:schemeClr>
              </a:gs>
              <a:gs pos="100000">
                <a:schemeClr val="accent1">
                  <a:hueOff val="-570848"/>
                  <a:satOff val="-11198"/>
                  <a:lumOff val="-36415"/>
                </a:schemeClr>
              </a:gs>
            </a:gsLst>
            <a:lin ang="5400000"/>
          </a:gradFill>
        </p:spPr>
        <p:txBody>
          <a:bodyPr/>
          <a:lstStyle/>
          <a:p>
            <a:pPr defTabSz="438150">
              <a:defRPr spc="0" sz="2700">
                <a:effectLst/>
                <a:latin typeface="+mj-lt"/>
                <a:ea typeface="+mj-ea"/>
                <a:cs typeface="+mj-cs"/>
                <a:sym typeface="Baskerville"/>
              </a:defRPr>
            </a:pPr>
            <a:r>
              <a:t>1 JUAN 4:1-4</a:t>
            </a:r>
          </a:p>
          <a:p>
            <a:pPr defTabSz="438150">
              <a:defRPr spc="0" sz="2700">
                <a:effectLst/>
                <a:latin typeface="+mj-lt"/>
                <a:ea typeface="+mj-ea"/>
                <a:cs typeface="+mj-cs"/>
                <a:sym typeface="Baskerville"/>
              </a:defRPr>
            </a:pPr>
          </a:p>
          <a:p>
            <a:pPr defTabSz="438150">
              <a:defRPr spc="0" sz="2700">
                <a:effectLst/>
                <a:latin typeface="+mj-lt"/>
                <a:ea typeface="+mj-ea"/>
                <a:cs typeface="+mj-cs"/>
                <a:sym typeface="Baskerville"/>
              </a:defRPr>
            </a:pPr>
            <a:r>
              <a:rPr b="1"/>
              <a:t>1</a:t>
            </a:r>
            <a:r>
              <a:t> Amados, no creáis a todo espíritu, sino probad los espíritus si son de Dios; porque muchos falsos profetas han salido por el mundo.</a:t>
            </a:r>
          </a:p>
          <a:p>
            <a:pPr defTabSz="438150">
              <a:defRPr spc="0" sz="2700">
                <a:effectLst/>
                <a:latin typeface="+mj-lt"/>
                <a:ea typeface="+mj-ea"/>
                <a:cs typeface="+mj-cs"/>
                <a:sym typeface="Baskerville"/>
              </a:defRPr>
            </a:pPr>
            <a:r>
              <a:rPr b="1">
                <a:latin typeface="Arial"/>
                <a:ea typeface="Arial"/>
                <a:cs typeface="Arial"/>
                <a:sym typeface="Arial"/>
              </a:rPr>
              <a:t>2 </a:t>
            </a:r>
            <a:r>
              <a:t>En esto conoced el Espíritu de Dios: Todo espíritu que confiesa que Jesucristo ha venido en carne, es de Dios;</a:t>
            </a:r>
          </a:p>
          <a:p>
            <a:pPr defTabSz="438150">
              <a:defRPr spc="0" sz="2700">
                <a:effectLst/>
                <a:latin typeface="+mj-lt"/>
                <a:ea typeface="+mj-ea"/>
                <a:cs typeface="+mj-cs"/>
                <a:sym typeface="Baskerville"/>
              </a:defRPr>
            </a:pPr>
            <a:r>
              <a:rPr b="1">
                <a:latin typeface="Arial"/>
                <a:ea typeface="Arial"/>
                <a:cs typeface="Arial"/>
                <a:sym typeface="Arial"/>
              </a:rPr>
              <a:t>3 </a:t>
            </a:r>
            <a:r>
              <a:t>y todo espíritu que no confiesa que Jesucristo ha venido en carne, no es de Dios; y este es el espíritu del anticristo, el cual vosotros habéis oído que viene, y que ahora ya está en el mundo.</a:t>
            </a:r>
          </a:p>
          <a:p>
            <a:pPr defTabSz="438150">
              <a:defRPr spc="0" sz="2700">
                <a:effectLst/>
                <a:latin typeface="+mj-lt"/>
                <a:ea typeface="+mj-ea"/>
                <a:cs typeface="+mj-cs"/>
                <a:sym typeface="Baskerville"/>
              </a:defRPr>
            </a:pPr>
            <a:r>
              <a:rPr b="1">
                <a:latin typeface="Arial"/>
                <a:ea typeface="Arial"/>
                <a:cs typeface="Arial"/>
                <a:sym typeface="Arial"/>
              </a:rPr>
              <a:t>4 </a:t>
            </a:r>
            <a:r>
              <a:t>Hijitos, vosotros sois de Dios, y los habéis vencido; porque mayor es el que está en vosotros, que el que está en el mundo.</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ph type="body" idx="1"/>
          </p:nvPr>
        </p:nvSpPr>
        <p:spPr>
          <a:prstGeom prst="rect">
            <a:avLst/>
          </a:prstGeom>
        </p:spPr>
        <p:txBody>
          <a:bodyPr/>
          <a:lstStyle/>
          <a:p>
            <a:pPr marL="0" indent="0" defTabSz="531622">
              <a:spcBef>
                <a:spcPts val="3400"/>
              </a:spcBef>
              <a:buSzTx/>
              <a:buNone/>
              <a:defRPr b="1" sz="3640" u="sng"/>
            </a:pPr>
            <a:r>
              <a:t>NOTAS:</a:t>
            </a:r>
          </a:p>
          <a:p>
            <a:pPr marL="612520" indent="-612520" defTabSz="531622">
              <a:spcBef>
                <a:spcPts val="3400"/>
              </a:spcBef>
              <a:buAutoNum type="arabicPeriod" startAt="1"/>
              <a:defRPr sz="3640"/>
            </a:pPr>
            <a:r>
              <a:t>Satanás sabe que si nos impacientamos, el ya logró el que cometamos una locura o estupidez.</a:t>
            </a:r>
          </a:p>
          <a:p>
            <a:pPr marL="612520" indent="-612520" defTabSz="531622">
              <a:spcBef>
                <a:spcPts val="3400"/>
              </a:spcBef>
              <a:buAutoNum type="arabicPeriod" startAt="1"/>
              <a:defRPr sz="3640"/>
            </a:pPr>
            <a:r>
              <a:t>La riqueza viene a nuestras vidas cuando soportamos las circunstancias de nuestra vida con mucha paciencia sin quejarnos.</a:t>
            </a:r>
          </a:p>
          <a:p>
            <a:pPr marL="612520" indent="-612520" defTabSz="531622">
              <a:spcBef>
                <a:spcPts val="3400"/>
              </a:spcBef>
              <a:buAutoNum type="arabicPeriod" startAt="1"/>
              <a:defRPr sz="3640"/>
            </a:pPr>
            <a:r>
              <a:t>Dios nunca permitiría que pasáramos por fuego sin ningún propósito alguno.</a:t>
            </a:r>
          </a:p>
          <a:p>
            <a:pPr marL="612520" indent="-612520" defTabSz="531622">
              <a:spcBef>
                <a:spcPts val="3400"/>
              </a:spcBef>
              <a:buAutoNum type="arabicPeriod" startAt="1"/>
              <a:defRPr sz="3640"/>
            </a:pPr>
            <a:r>
              <a:t>Cuando entendemos de la Gracia de Dios, hemos entendido TODO, pues la vida no es acerca de nosotros.</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body" idx="1"/>
          </p:nvPr>
        </p:nvSpPr>
        <p:spPr>
          <a:prstGeom prst="rect">
            <a:avLst/>
          </a:prstGeom>
          <a:blipFill>
            <a:blip r:embed="rId2"/>
          </a:blipFill>
          <a:effectLst>
            <a:outerShdw sx="100000" sy="100000" kx="0" ky="0" algn="b" rotWithShape="0" blurRad="50800" dist="38100" dir="5400000">
              <a:srgbClr val="000000">
                <a:alpha val="40000"/>
              </a:srgbClr>
            </a:outerShdw>
          </a:effectLst>
        </p:spPr>
        <p:txBody>
          <a:bodyPr/>
          <a:lstStyle/>
          <a:p>
            <a:pPr marL="0" indent="0" algn="ctr">
              <a:spcBef>
                <a:spcPts val="0"/>
              </a:spcBef>
              <a:buSzTx/>
              <a:buNone/>
              <a:defRPr sz="3600">
                <a:solidFill>
                  <a:srgbClr val="FFFFFF"/>
                </a:solidFill>
              </a:defRPr>
            </a:pPr>
            <a:r>
              <a:t>2 CORINTIOS 12</a:t>
            </a:r>
          </a:p>
          <a:p>
            <a:pPr marL="0" indent="0" algn="ctr">
              <a:spcBef>
                <a:spcPts val="0"/>
              </a:spcBef>
              <a:buSzTx/>
              <a:buNone/>
              <a:defRPr sz="3600">
                <a:solidFill>
                  <a:srgbClr val="FFFFFF"/>
                </a:solidFill>
              </a:defRPr>
            </a:pPr>
          </a:p>
          <a:p>
            <a:pPr marL="0" indent="0" algn="ctr">
              <a:spcBef>
                <a:spcPts val="0"/>
              </a:spcBef>
              <a:buSzTx/>
              <a:buNone/>
              <a:defRPr sz="3600">
                <a:solidFill>
                  <a:srgbClr val="FFFFFF"/>
                </a:solidFill>
              </a:defRPr>
            </a:pPr>
            <a:r>
              <a:rPr b="1">
                <a:latin typeface="Arial"/>
                <a:ea typeface="Arial"/>
                <a:cs typeface="Arial"/>
                <a:sym typeface="Arial"/>
              </a:rPr>
              <a:t>7 </a:t>
            </a:r>
            <a:r>
              <a:t>Y para que la grandeza de las revelaciones no me exaltase desmedidamente, me fue dado un aguijón en mi carne, un mensajero de Satanás que me abofetee, para que no me enaltezca sobremanera;</a:t>
            </a:r>
          </a:p>
          <a:p>
            <a:pPr marL="0" indent="0" algn="ctr">
              <a:spcBef>
                <a:spcPts val="0"/>
              </a:spcBef>
              <a:buSzTx/>
              <a:buNone/>
              <a:defRPr sz="3600">
                <a:solidFill>
                  <a:srgbClr val="FFFFFF"/>
                </a:solidFill>
              </a:defRPr>
            </a:pPr>
            <a:r>
              <a:rPr b="1">
                <a:latin typeface="Arial"/>
                <a:ea typeface="Arial"/>
                <a:cs typeface="Arial"/>
                <a:sym typeface="Arial"/>
              </a:rPr>
              <a:t>8 </a:t>
            </a:r>
            <a:r>
              <a:t>respecto a lo cual tres veces he rogado al Señor, que lo quite de mí.</a:t>
            </a:r>
          </a:p>
          <a:p>
            <a:pPr marL="0" indent="0" algn="ctr">
              <a:spcBef>
                <a:spcPts val="0"/>
              </a:spcBef>
              <a:buSzTx/>
              <a:buNone/>
              <a:defRPr sz="3600">
                <a:solidFill>
                  <a:srgbClr val="FFFFFF"/>
                </a:solidFill>
              </a:defRPr>
            </a:pPr>
            <a:r>
              <a:rPr b="1">
                <a:latin typeface="Arial"/>
                <a:ea typeface="Arial"/>
                <a:cs typeface="Arial"/>
                <a:sym typeface="Arial"/>
              </a:rPr>
              <a:t>9 </a:t>
            </a:r>
            <a:r>
              <a:t>Y me ha dicho: Bástate mi gracia; porque mi poder se perfecciona en la debilidad. Por tanto, de buena gana me gloriaré más bien en mis debilidades, para que repose sobre mí el poder de Cristo.</a:t>
            </a:r>
          </a:p>
          <a:p>
            <a:pPr marL="0" indent="0" algn="ctr">
              <a:spcBef>
                <a:spcPts val="0"/>
              </a:spcBef>
              <a:buSzTx/>
              <a:buNone/>
              <a:defRPr sz="3600">
                <a:solidFill>
                  <a:srgbClr val="FFFFFF"/>
                </a:solidFill>
              </a:defRPr>
            </a:pPr>
            <a:r>
              <a:rPr b="1">
                <a:latin typeface="Arial"/>
                <a:ea typeface="Arial"/>
                <a:cs typeface="Arial"/>
                <a:sym typeface="Arial"/>
              </a:rPr>
              <a:t>10 </a:t>
            </a:r>
            <a:r>
              <a:t>Por lo cual, por amor a Cristo me gozo en las debilidades, en afrentas, en necesidades, en persecuciones, en angustias; porque cuando soy débil, entonces soy fuerte.</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ph type="title"/>
          </p:nvPr>
        </p:nvSpPr>
        <p:spPr>
          <a:prstGeom prst="rect">
            <a:avLst/>
          </a:prstGeom>
        </p:spPr>
        <p:txBody>
          <a:bodyPr/>
          <a:lstStyle/>
          <a:p>
            <a:pPr/>
            <a:r>
              <a:t>`</a:t>
            </a:r>
          </a:p>
        </p:txBody>
      </p:sp>
      <p:sp>
        <p:nvSpPr>
          <p:cNvPr id="167" name="Shape 167"/>
          <p:cNvSpPr/>
          <p:nvPr>
            <p:ph type="body" idx="1"/>
          </p:nvPr>
        </p:nvSpPr>
        <p:spPr>
          <a:prstGeom prst="rect">
            <a:avLst/>
          </a:prstGeom>
        </p:spPr>
        <p:txBody>
          <a:bodyPr/>
          <a:lstStyle/>
          <a:p>
            <a:pPr marL="578866" indent="-578866" defTabSz="502412">
              <a:spcBef>
                <a:spcPts val="3200"/>
              </a:spcBef>
              <a:buAutoNum type="arabicPeriod" startAt="1"/>
              <a:defRPr sz="3440"/>
            </a:pPr>
            <a:r>
              <a:rPr b="1"/>
              <a:t>Lunes</a:t>
            </a:r>
            <a:r>
              <a:t> ( Job 13:15) Sométase de inmediato a la  Dirección de Dios.</a:t>
            </a:r>
          </a:p>
          <a:p>
            <a:pPr marL="578866" indent="-578866" defTabSz="502412">
              <a:spcBef>
                <a:spcPts val="3200"/>
              </a:spcBef>
              <a:buAutoNum type="arabicPeriod" startAt="1"/>
              <a:defRPr sz="3440"/>
            </a:pPr>
            <a:r>
              <a:rPr b="1"/>
              <a:t>Martes</a:t>
            </a:r>
            <a:r>
              <a:t> ( Efesios 5:20 )Dé Gracias a Dios por Todas las pruebas.</a:t>
            </a:r>
          </a:p>
          <a:p>
            <a:pPr marL="578866" indent="-578866" defTabSz="502412">
              <a:spcBef>
                <a:spcPts val="3200"/>
              </a:spcBef>
              <a:buAutoNum type="arabicPeriod" startAt="1"/>
              <a:defRPr sz="3440"/>
            </a:pPr>
            <a:r>
              <a:rPr b="1"/>
              <a:t>Miércoles</a:t>
            </a:r>
            <a:r>
              <a:t> ( Salmo 119:67 ) Pase mucho tiempo Meditando la Biblia.</a:t>
            </a:r>
          </a:p>
          <a:p>
            <a:pPr marL="578866" indent="-578866" defTabSz="502412">
              <a:spcBef>
                <a:spcPts val="3200"/>
              </a:spcBef>
              <a:buAutoNum type="arabicPeriod" startAt="1"/>
              <a:defRPr sz="3440"/>
            </a:pPr>
            <a:r>
              <a:rPr b="1"/>
              <a:t>Jueves </a:t>
            </a:r>
            <a:r>
              <a:t>(</a:t>
            </a:r>
            <a:r>
              <a:rPr b="1"/>
              <a:t> </a:t>
            </a:r>
            <a:r>
              <a:t>1 Ped 2:20 ) Busque maneras de Glorificara a Dios (acciones)…AYUNO.</a:t>
            </a:r>
          </a:p>
          <a:p>
            <a:pPr marL="578866" indent="-578866" defTabSz="502412">
              <a:spcBef>
                <a:spcPts val="3200"/>
              </a:spcBef>
              <a:buAutoNum type="arabicPeriod" startAt="1"/>
              <a:defRPr sz="3440"/>
            </a:pPr>
            <a:r>
              <a:rPr b="1"/>
              <a:t>Viernes</a:t>
            </a:r>
            <a:r>
              <a:t>  ( Salm 4:1 ) Oración.</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title"/>
          </p:nvPr>
        </p:nvSpPr>
        <p:spPr>
          <a:prstGeom prst="rect">
            <a:avLst/>
          </a:prstGeom>
          <a:blipFill>
            <a:blip r:embed="rId2"/>
          </a:blipFill>
          <a:effectLst>
            <a:outerShdw sx="100000" sy="100000" kx="0" ky="0" algn="b" rotWithShape="0" blurRad="50800" dist="38100" dir="5400000">
              <a:srgbClr val="000000">
                <a:alpha val="40000"/>
              </a:srgbClr>
            </a:outerShdw>
          </a:effectLst>
        </p:spPr>
        <p:txBody>
          <a:bodyPr/>
          <a:lstStyle>
            <a:lvl1pPr>
              <a:defRPr sz="5400">
                <a:solidFill>
                  <a:srgbClr val="FFFFFF"/>
                </a:solidFill>
              </a:defRPr>
            </a:lvl1pPr>
          </a:lstStyle>
          <a:p>
            <a:pPr/>
            <a:r>
              <a:t>La Recomendación de Juan  </a:t>
            </a:r>
          </a:p>
        </p:txBody>
      </p:sp>
      <p:sp>
        <p:nvSpPr>
          <p:cNvPr id="141" name="Shape 141"/>
          <p:cNvSpPr/>
          <p:nvPr>
            <p:ph type="body" idx="1"/>
          </p:nvPr>
        </p:nvSpPr>
        <p:spPr>
          <a:prstGeom prst="rect">
            <a:avLst/>
          </a:prstGeom>
          <a:blipFill>
            <a:blip r:embed="rId2"/>
          </a:blipFill>
          <a:effectLst>
            <a:outerShdw sx="100000" sy="100000" kx="0" ky="0" algn="b" rotWithShape="0" blurRad="50800" dist="38100" dir="5400000">
              <a:srgbClr val="000000">
                <a:alpha val="40000"/>
              </a:srgbClr>
            </a:outerShdw>
          </a:effectLst>
        </p:spPr>
        <p:txBody>
          <a:bodyPr/>
          <a:lstStyle/>
          <a:p>
            <a:pPr marL="575500" indent="-575500" defTabSz="554990">
              <a:spcBef>
                <a:spcPts val="0"/>
              </a:spcBef>
              <a:buAutoNum type="arabicPeriod" startAt="1"/>
              <a:defRPr sz="3420">
                <a:solidFill>
                  <a:srgbClr val="FFFFFF"/>
                </a:solidFill>
              </a:defRPr>
            </a:pPr>
            <a:r>
              <a:t>Nos esta retando a no creer a todo espíritu, sino mas bien nos está retando a investigar de donde vienen o de donde son… ( se refiere a las intenciones de estos ) puesto que han salido muchos falsos profetas.</a:t>
            </a:r>
          </a:p>
          <a:p>
            <a:pPr marL="575500" indent="-575500" defTabSz="554990">
              <a:spcBef>
                <a:spcPts val="0"/>
              </a:spcBef>
              <a:buAutoNum type="arabicPeriod" startAt="1"/>
              <a:defRPr sz="3420">
                <a:solidFill>
                  <a:srgbClr val="FFFFFF"/>
                </a:solidFill>
              </a:defRPr>
            </a:pPr>
            <a:r>
              <a:t>Debemos de entender esto, puesto que ya tenemos el Espíritu de Dios en nosotros ( a los que hemos sido salvos por la gracia y misericordia de nuestro Dios ) pues es nuestro deber el proyectar esta luz dada por Dios.</a:t>
            </a:r>
          </a:p>
          <a:p>
            <a:pPr marL="575500" indent="-575500" defTabSz="554990">
              <a:spcBef>
                <a:spcPts val="0"/>
              </a:spcBef>
              <a:buAutoNum type="arabicPeriod" startAt="1"/>
              <a:defRPr sz="3420">
                <a:solidFill>
                  <a:srgbClr val="FFFFFF"/>
                </a:solidFill>
              </a:defRPr>
            </a:pPr>
            <a:r>
              <a:t>Juan al mismo tiempo nos esta dando una breve pero buena explicación de lo significa este estado ( estar en Cristo ) y como se debe ver, pues el habla de esto de la confección y reconocimiento de lo que es el Espíritu de Dios en nosotros.</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3" name=""/>
          <p:cNvPicPr>
            <a:picLocks noChangeAspect="0"/>
          </p:cNvPicPr>
          <p:nvPr>
            <p:ph type="pic" idx="13"/>
          </p:nvPr>
        </p:nvPicPr>
        <p:blipFill>
          <a:blip r:embed="rId2">
            <a:extLst/>
          </a:blip>
          <a:stretch>
            <a:fillRect/>
          </a:stretch>
        </p:blipFill>
        <p:spPr>
          <a:xfrm>
            <a:off x="6603999" y="2857500"/>
            <a:ext cx="5935308" cy="6097324"/>
          </a:xfrm>
          <a:prstGeom prst="rect">
            <a:avLst/>
          </a:prstGeom>
        </p:spPr>
      </p:pic>
      <p:sp>
        <p:nvSpPr>
          <p:cNvPr id="144" name="Shape 144"/>
          <p:cNvSpPr/>
          <p:nvPr>
            <p:ph type="title"/>
          </p:nvPr>
        </p:nvSpPr>
        <p:spPr>
          <a:prstGeom prst="rect">
            <a:avLst/>
          </a:prstGeom>
          <a:gradFill>
            <a:gsLst>
              <a:gs pos="0">
                <a:schemeClr val="accent1">
                  <a:hueOff val="-68853"/>
                  <a:satOff val="-2262"/>
                  <a:lumOff val="-26839"/>
                </a:schemeClr>
              </a:gs>
              <a:gs pos="100000">
                <a:schemeClr val="accent1">
                  <a:hueOff val="-570848"/>
                  <a:satOff val="-11198"/>
                  <a:lumOff val="-36415"/>
                </a:schemeClr>
              </a:gs>
            </a:gsLst>
            <a:lin ang="5400000"/>
          </a:gradFill>
        </p:spPr>
        <p:txBody>
          <a:bodyPr/>
          <a:lstStyle>
            <a:lvl1pPr>
              <a:defRPr>
                <a:solidFill>
                  <a:srgbClr val="FFFFFF"/>
                </a:solidFill>
              </a:defRPr>
            </a:lvl1pPr>
          </a:lstStyle>
          <a:p>
            <a:pPr/>
            <a:r>
              <a:t>1 CORINTIOS 5:14-19</a:t>
            </a:r>
          </a:p>
        </p:txBody>
      </p:sp>
      <p:sp>
        <p:nvSpPr>
          <p:cNvPr id="145" name="Shape 145"/>
          <p:cNvSpPr/>
          <p:nvPr>
            <p:ph type="body" sz="half" idx="1"/>
          </p:nvPr>
        </p:nvSpPr>
        <p:spPr>
          <a:xfrm>
            <a:off x="914400" y="2248032"/>
            <a:ext cx="5118100" cy="7316260"/>
          </a:xfrm>
          <a:prstGeom prst="rect">
            <a:avLst/>
          </a:prstGeom>
          <a:gradFill>
            <a:gsLst>
              <a:gs pos="0">
                <a:schemeClr val="accent1">
                  <a:hueOff val="-68853"/>
                  <a:satOff val="-2262"/>
                  <a:lumOff val="-26839"/>
                </a:schemeClr>
              </a:gs>
              <a:gs pos="100000">
                <a:schemeClr val="accent1">
                  <a:hueOff val="-570848"/>
                  <a:satOff val="-11198"/>
                  <a:lumOff val="-36415"/>
                </a:schemeClr>
              </a:gs>
            </a:gsLst>
            <a:lin ang="5400000"/>
          </a:gradFill>
        </p:spPr>
        <p:txBody>
          <a:bodyPr/>
          <a:lstStyle/>
          <a:p>
            <a:pPr marL="0" indent="0" algn="ctr" defTabSz="368045">
              <a:spcBef>
                <a:spcPts val="0"/>
              </a:spcBef>
              <a:buSzTx/>
              <a:buNone/>
              <a:defRPr sz="2268">
                <a:solidFill>
                  <a:srgbClr val="FFFFFF"/>
                </a:solidFill>
              </a:defRPr>
            </a:pPr>
            <a:r>
              <a:rPr b="1">
                <a:latin typeface="Arial"/>
                <a:ea typeface="Arial"/>
                <a:cs typeface="Arial"/>
                <a:sym typeface="Arial"/>
              </a:rPr>
              <a:t>14 </a:t>
            </a:r>
            <a:r>
              <a:t>Porque el amor de Cristo nos constriñe, pensando esto: que si uno murió por todos, luego todos murieron;</a:t>
            </a:r>
          </a:p>
          <a:p>
            <a:pPr marL="0" indent="0" algn="ctr" defTabSz="368045">
              <a:spcBef>
                <a:spcPts val="0"/>
              </a:spcBef>
              <a:buSzTx/>
              <a:buNone/>
              <a:defRPr sz="2268">
                <a:solidFill>
                  <a:srgbClr val="FFFFFF"/>
                </a:solidFill>
              </a:defRPr>
            </a:pPr>
            <a:r>
              <a:rPr b="1">
                <a:latin typeface="Arial"/>
                <a:ea typeface="Arial"/>
                <a:cs typeface="Arial"/>
                <a:sym typeface="Arial"/>
              </a:rPr>
              <a:t>15 </a:t>
            </a:r>
            <a:r>
              <a:t>y por todos murió, para que los que viven, ya no vivan para sí, sino para aquel que murió y resucitó por ellos.</a:t>
            </a:r>
          </a:p>
          <a:p>
            <a:pPr marL="0" indent="0" algn="ctr" defTabSz="368045">
              <a:spcBef>
                <a:spcPts val="0"/>
              </a:spcBef>
              <a:buSzTx/>
              <a:buNone/>
              <a:defRPr sz="2268">
                <a:solidFill>
                  <a:srgbClr val="FFFFFF"/>
                </a:solidFill>
              </a:defRPr>
            </a:pPr>
            <a:r>
              <a:rPr b="1">
                <a:latin typeface="Arial"/>
                <a:ea typeface="Arial"/>
                <a:cs typeface="Arial"/>
                <a:sym typeface="Arial"/>
              </a:rPr>
              <a:t>16 </a:t>
            </a:r>
            <a:r>
              <a:t>De manera que nosotros de aquí en adelante a nadie conocemos según la carne; y aun si a Cristo conocimos según la carne, ya no lo conocemos así.</a:t>
            </a:r>
          </a:p>
          <a:p>
            <a:pPr marL="0" indent="0" algn="ctr" defTabSz="368045">
              <a:spcBef>
                <a:spcPts val="0"/>
              </a:spcBef>
              <a:buSzTx/>
              <a:buNone/>
              <a:defRPr sz="2268">
                <a:solidFill>
                  <a:srgbClr val="FFFFFF"/>
                </a:solidFill>
              </a:defRPr>
            </a:pPr>
            <a:r>
              <a:rPr b="1">
                <a:latin typeface="Arial"/>
                <a:ea typeface="Arial"/>
                <a:cs typeface="Arial"/>
                <a:sym typeface="Arial"/>
              </a:rPr>
              <a:t>17 </a:t>
            </a:r>
            <a:r>
              <a:t>De modo que si alguno está en Cristo, nueva criatura es; las cosas viejas pasaron; he aquí todas son hechas nuevas.</a:t>
            </a:r>
          </a:p>
          <a:p>
            <a:pPr marL="0" indent="0" algn="ctr" defTabSz="368045">
              <a:spcBef>
                <a:spcPts val="0"/>
              </a:spcBef>
              <a:buSzTx/>
              <a:buNone/>
              <a:defRPr sz="2268">
                <a:solidFill>
                  <a:srgbClr val="FFFFFF"/>
                </a:solidFill>
              </a:defRPr>
            </a:pPr>
            <a:r>
              <a:rPr b="1">
                <a:latin typeface="Arial"/>
                <a:ea typeface="Arial"/>
                <a:cs typeface="Arial"/>
                <a:sym typeface="Arial"/>
              </a:rPr>
              <a:t>18 </a:t>
            </a:r>
            <a:r>
              <a:t>Y todo esto proviene de Dios, quien nos reconcilió consigo mismo por Cristo, y nos dio el ministerio de la reconciliación;</a:t>
            </a:r>
          </a:p>
          <a:p>
            <a:pPr marL="0" indent="0" algn="ctr" defTabSz="368045">
              <a:spcBef>
                <a:spcPts val="0"/>
              </a:spcBef>
              <a:buSzTx/>
              <a:buNone/>
              <a:defRPr sz="2268">
                <a:solidFill>
                  <a:srgbClr val="FFFFFF"/>
                </a:solidFill>
              </a:defRPr>
            </a:pPr>
            <a:r>
              <a:rPr b="1">
                <a:latin typeface="Arial"/>
                <a:ea typeface="Arial"/>
                <a:cs typeface="Arial"/>
                <a:sym typeface="Arial"/>
              </a:rPr>
              <a:t>19 </a:t>
            </a:r>
            <a:r>
              <a:t>que Dios estaba en Cristo reconciliando consigo al mundo, no tomándoles en cuenta a los hombres sus pecados, y nos encargó a nosotros la palabra de la reconciliación.</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Shape 147"/>
          <p:cNvSpPr/>
          <p:nvPr>
            <p:ph type="title"/>
          </p:nvPr>
        </p:nvSpPr>
        <p:spPr>
          <a:xfrm>
            <a:off x="914400" y="317500"/>
            <a:ext cx="11176000" cy="1449536"/>
          </a:xfrm>
          <a:prstGeom prst="rect">
            <a:avLst/>
          </a:prstGeom>
          <a:blipFill>
            <a:blip r:embed="rId2"/>
          </a:blipFill>
          <a:effectLst>
            <a:outerShdw sx="100000" sy="100000" kx="0" ky="0" algn="b" rotWithShape="0" blurRad="50800" dist="38100" dir="5400000">
              <a:srgbClr val="000000">
                <a:alpha val="40000"/>
              </a:srgbClr>
            </a:outerShdw>
          </a:effectLst>
        </p:spPr>
        <p:txBody>
          <a:bodyPr/>
          <a:lstStyle>
            <a:lvl1pPr>
              <a:defRPr sz="5700">
                <a:solidFill>
                  <a:srgbClr val="FFFFFF"/>
                </a:solidFill>
              </a:defRPr>
            </a:lvl1pPr>
          </a:lstStyle>
          <a:p>
            <a:pPr/>
            <a:r>
              <a:t>Satanás es Engañador</a:t>
            </a:r>
          </a:p>
        </p:txBody>
      </p:sp>
      <p:sp>
        <p:nvSpPr>
          <p:cNvPr id="148" name="Shape 148"/>
          <p:cNvSpPr/>
          <p:nvPr>
            <p:ph type="body" idx="1"/>
          </p:nvPr>
        </p:nvSpPr>
        <p:spPr>
          <a:prstGeom prst="rect">
            <a:avLst/>
          </a:prstGeom>
          <a:blipFill>
            <a:blip r:embed="rId2"/>
          </a:blipFill>
          <a:effectLst>
            <a:outerShdw sx="100000" sy="100000" kx="0" ky="0" algn="b" rotWithShape="0" blurRad="50800" dist="38100" dir="5400000">
              <a:srgbClr val="000000">
                <a:alpha val="40000"/>
              </a:srgbClr>
            </a:outerShdw>
          </a:effectLst>
        </p:spPr>
        <p:txBody>
          <a:bodyPr/>
          <a:lstStyle/>
          <a:p>
            <a:pPr marL="0" indent="0" defTabSz="385572">
              <a:spcBef>
                <a:spcPts val="0"/>
              </a:spcBef>
              <a:buSzTx/>
              <a:buNone/>
              <a:defRPr sz="4356">
                <a:solidFill>
                  <a:srgbClr val="FFFFFF"/>
                </a:solidFill>
              </a:defRPr>
            </a:pPr>
            <a:r>
              <a:rPr b="1" u="sng"/>
              <a:t>Punto1</a:t>
            </a:r>
            <a:r>
              <a:rPr u="sng"/>
              <a:t>.</a:t>
            </a:r>
            <a:r>
              <a:t> El Objetivo de satanás es nuestra mente.</a:t>
            </a:r>
          </a:p>
          <a:p>
            <a:pPr marL="0" indent="0" defTabSz="385572">
              <a:spcBef>
                <a:spcPts val="0"/>
              </a:spcBef>
              <a:buSzTx/>
              <a:buNone/>
              <a:defRPr sz="4356">
                <a:solidFill>
                  <a:srgbClr val="FFFFFF"/>
                </a:solidFill>
              </a:defRPr>
            </a:pPr>
            <a:endParaRPr b="1"/>
          </a:p>
          <a:p>
            <a:pPr marL="0" indent="0" defTabSz="385572">
              <a:spcBef>
                <a:spcPts val="0"/>
              </a:spcBef>
              <a:buSzTx/>
              <a:buNone/>
              <a:defRPr sz="4356">
                <a:solidFill>
                  <a:srgbClr val="FFFFFF"/>
                </a:solidFill>
              </a:defRPr>
            </a:pPr>
            <a:r>
              <a:rPr u="sng"/>
              <a:t>Punto 2</a:t>
            </a:r>
            <a:r>
              <a:t>. </a:t>
            </a:r>
            <a:r>
              <a:t>El arma de Satanás: Las mentiras.</a:t>
            </a:r>
          </a:p>
          <a:p>
            <a:pPr marL="0" indent="0" defTabSz="385572">
              <a:spcBef>
                <a:spcPts val="0"/>
              </a:spcBef>
              <a:buSzTx/>
              <a:buNone/>
              <a:defRPr sz="4356">
                <a:solidFill>
                  <a:srgbClr val="FFFFFF"/>
                </a:solidFill>
              </a:defRPr>
            </a:pPr>
          </a:p>
          <a:p>
            <a:pPr marL="0" indent="0" defTabSz="385572">
              <a:spcBef>
                <a:spcPts val="0"/>
              </a:spcBef>
              <a:buSzTx/>
              <a:buNone/>
              <a:defRPr sz="4356">
                <a:solidFill>
                  <a:srgbClr val="FFFFFF"/>
                </a:solidFill>
              </a:defRPr>
            </a:pPr>
            <a:r>
              <a:rPr b="1" u="sng"/>
              <a:t>Punto 3.</a:t>
            </a:r>
            <a:r>
              <a:t> El propósito de Satanás es que Ignoremos la Voluntad de Dios </a:t>
            </a:r>
          </a:p>
          <a:p>
            <a:pPr marL="0" indent="0" defTabSz="385572">
              <a:spcBef>
                <a:spcPts val="0"/>
              </a:spcBef>
              <a:buSzTx/>
              <a:buNone/>
              <a:defRPr sz="4356">
                <a:solidFill>
                  <a:srgbClr val="FFFFFF"/>
                </a:solidFill>
              </a:defRPr>
            </a:pPr>
          </a:p>
          <a:p>
            <a:pPr marL="0" indent="0" defTabSz="385572">
              <a:spcBef>
                <a:spcPts val="0"/>
              </a:spcBef>
              <a:buSzTx/>
              <a:buNone/>
              <a:defRPr sz="4356">
                <a:solidFill>
                  <a:srgbClr val="FFFFFF"/>
                </a:solidFill>
              </a:defRPr>
            </a:pPr>
            <a:r>
              <a:rPr b="1" u="sng"/>
              <a:t>NOTA:</a:t>
            </a:r>
            <a:r>
              <a:t> Eva se Aparta, Añade y hasta Cambia las escrituras o mandato de Dios.</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ph type="title"/>
          </p:nvPr>
        </p:nvSpPr>
        <p:spPr>
          <a:prstGeom prst="rect">
            <a:avLst/>
          </a:prstGeom>
        </p:spPr>
        <p:txBody>
          <a:bodyPr/>
          <a:lstStyle/>
          <a:p>
            <a:pPr/>
            <a:r>
              <a:rPr>
                <a:solidFill>
                  <a:srgbClr val="000000"/>
                </a:solidFill>
              </a:rPr>
              <a:t>Satanás es Destructor</a:t>
            </a:r>
            <a:r>
              <a:t> </a:t>
            </a:r>
          </a:p>
        </p:txBody>
      </p:sp>
      <p:sp>
        <p:nvSpPr>
          <p:cNvPr id="151" name="Shape 151"/>
          <p:cNvSpPr/>
          <p:nvPr>
            <p:ph type="body" idx="1"/>
          </p:nvPr>
        </p:nvSpPr>
        <p:spPr>
          <a:prstGeom prst="rect">
            <a:avLst/>
          </a:prstGeom>
        </p:spPr>
        <p:txBody>
          <a:bodyPr/>
          <a:lstStyle/>
          <a:p>
            <a:pPr marL="0" indent="0" defTabSz="502412">
              <a:spcBef>
                <a:spcPts val="3200"/>
              </a:spcBef>
              <a:buSzTx/>
              <a:buNone/>
              <a:defRPr b="1" sz="3440" u="sng">
                <a:solidFill>
                  <a:srgbClr val="000000"/>
                </a:solidFill>
              </a:defRPr>
            </a:pPr>
            <a:r>
              <a:t>Punto1: El Objetivo de Satanás es nuestro cuerpo.</a:t>
            </a:r>
          </a:p>
          <a:p>
            <a:pPr marL="578866" indent="-578866" defTabSz="502412">
              <a:spcBef>
                <a:spcPts val="3200"/>
              </a:spcBef>
              <a:buAutoNum type="alphaUcPeriod" startAt="1"/>
              <a:defRPr sz="3440">
                <a:solidFill>
                  <a:srgbClr val="000000"/>
                </a:solidFill>
              </a:defRPr>
            </a:pPr>
            <a:r>
              <a:t>Si satanás no puede no puede engañar su mente, el va a procurar el destruir su cuerpo.</a:t>
            </a:r>
          </a:p>
          <a:p>
            <a:pPr marL="578866" indent="-578866" defTabSz="502412">
              <a:spcBef>
                <a:spcPts val="3200"/>
              </a:spcBef>
              <a:buAutoNum type="alphaUcPeriod" startAt="1"/>
              <a:defRPr sz="3440">
                <a:solidFill>
                  <a:srgbClr val="000000"/>
                </a:solidFill>
              </a:defRPr>
            </a:pPr>
            <a:r>
              <a:t>Recordemos el caso de un Hombre llamado Job ( el pierde todo lo que tenia físico y material ) y su esposa es usada por satanás para hacerle pecar en contra de Dios y perder su testimonio.</a:t>
            </a:r>
            <a:r>
              <a:rPr b="1" u="sng"/>
              <a:t> JOB 2:9.</a:t>
            </a:r>
            <a:endParaRPr b="1" u="sng"/>
          </a:p>
          <a:p>
            <a:pPr marL="578866" indent="-578866" defTabSz="502412">
              <a:spcBef>
                <a:spcPts val="3200"/>
              </a:spcBef>
              <a:buAutoNum type="alphaUcPeriod" startAt="1"/>
              <a:defRPr sz="3440">
                <a:solidFill>
                  <a:srgbClr val="000000"/>
                </a:solidFill>
              </a:defRPr>
            </a:pPr>
            <a:r>
              <a:t>Vemos en los evangelio estos mismos síndromes o ataques a personas diferentes durante el ministerio de Jesus y sus discípulos </a:t>
            </a:r>
            <a:r>
              <a:rPr b="1" u="sng"/>
              <a:t>Mat 9:32-33</a:t>
            </a:r>
            <a:r>
              <a:rPr b="1"/>
              <a:t>, Luc 13:11-17, </a:t>
            </a:r>
            <a:r>
              <a:rPr b="1" u="sng"/>
              <a:t>Mat 17:14-18</a:t>
            </a:r>
            <a:r>
              <a:rPr b="1"/>
              <a:t>.</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ph type="body" idx="1"/>
          </p:nvPr>
        </p:nvSpPr>
        <p:spPr>
          <a:prstGeom prst="rect">
            <a:avLst/>
          </a:prstGeom>
        </p:spPr>
        <p:txBody>
          <a:bodyPr/>
          <a:lstStyle/>
          <a:p>
            <a:pPr marL="0" indent="0" defTabSz="393192">
              <a:spcBef>
                <a:spcPts val="0"/>
              </a:spcBef>
              <a:buSzTx/>
              <a:buNone/>
              <a:defRPr sz="2150">
                <a:solidFill>
                  <a:srgbClr val="000000"/>
                </a:solidFill>
                <a:latin typeface="Helvetica Neue"/>
                <a:ea typeface="Helvetica Neue"/>
                <a:cs typeface="Helvetica Neue"/>
                <a:sym typeface="Helvetica Neue"/>
              </a:defRPr>
            </a:pPr>
            <a:r>
              <a:t>NOTA: </a:t>
            </a:r>
          </a:p>
          <a:p>
            <a:pPr marL="0" indent="0" defTabSz="393192">
              <a:spcBef>
                <a:spcPts val="0"/>
              </a:spcBef>
              <a:buSzTx/>
              <a:buNone/>
              <a:defRPr sz="2150">
                <a:solidFill>
                  <a:srgbClr val="000000"/>
                </a:solidFill>
                <a:latin typeface="Helvetica Neue"/>
                <a:ea typeface="Helvetica Neue"/>
                <a:cs typeface="Helvetica Neue"/>
                <a:sym typeface="Helvetica Neue"/>
              </a:defRPr>
            </a:pPr>
            <a:r>
              <a:t>Dios desea que nuestro cuerpo sea como un vehículo para que el mundo perdido vea a Cristo en nosotros… QUE HCEMOS CON EL CUERPO “lo cansamos”…!!! </a:t>
            </a:r>
          </a:p>
          <a:p>
            <a:pPr marL="0" indent="0" defTabSz="393192">
              <a:spcBef>
                <a:spcPts val="0"/>
              </a:spcBef>
              <a:buSzTx/>
              <a:buNone/>
              <a:defRPr sz="2150">
                <a:solidFill>
                  <a:srgbClr val="000000"/>
                </a:solidFill>
                <a:latin typeface="Helvetica Neue"/>
                <a:ea typeface="Helvetica Neue"/>
                <a:cs typeface="Helvetica Neue"/>
                <a:sym typeface="Helvetica Neue"/>
              </a:defRPr>
            </a:pPr>
          </a:p>
          <a:p>
            <a:pPr marL="0" indent="0" defTabSz="393192">
              <a:spcBef>
                <a:spcPts val="0"/>
              </a:spcBef>
              <a:buSzTx/>
              <a:buNone/>
              <a:defRPr sz="2150">
                <a:solidFill>
                  <a:srgbClr val="000000"/>
                </a:solidFill>
                <a:latin typeface="Helvetica Neue"/>
                <a:ea typeface="Helvetica Neue"/>
                <a:cs typeface="Helvetica Neue"/>
                <a:sym typeface="Helvetica Neue"/>
              </a:defRPr>
            </a:pPr>
            <a:r>
              <a:t>Si satanás logra inmovilizar su cuerpo, el ha logrado destruir uno de los mejores medios de comunicación/transporte que Dios desea usar para alcanzar al mundo.</a:t>
            </a:r>
          </a:p>
          <a:p>
            <a:pPr marL="0" indent="0" defTabSz="393192">
              <a:spcBef>
                <a:spcPts val="0"/>
              </a:spcBef>
              <a:buSzTx/>
              <a:buNone/>
              <a:defRPr sz="2150">
                <a:solidFill>
                  <a:srgbClr val="000000"/>
                </a:solidFill>
                <a:latin typeface="Helvetica Neue"/>
                <a:ea typeface="Helvetica Neue"/>
                <a:cs typeface="Helvetica Neue"/>
                <a:sym typeface="Helvetica Neue"/>
              </a:defRPr>
            </a:pPr>
          </a:p>
          <a:p>
            <a:pPr marL="0" indent="0" defTabSz="393192">
              <a:spcBef>
                <a:spcPts val="0"/>
              </a:spcBef>
              <a:buSzTx/>
              <a:buNone/>
              <a:defRPr sz="2150">
                <a:solidFill>
                  <a:srgbClr val="000000"/>
                </a:solidFill>
                <a:latin typeface="Helvetica Neue"/>
                <a:ea typeface="Helvetica Neue"/>
                <a:cs typeface="Helvetica Neue"/>
                <a:sym typeface="Helvetica Neue"/>
              </a:defRPr>
            </a:pPr>
            <a:r>
              <a:t>1 CORINTIOS 6</a:t>
            </a:r>
          </a:p>
          <a:p>
            <a:pPr marL="0" indent="0" defTabSz="393192">
              <a:spcBef>
                <a:spcPts val="0"/>
              </a:spcBef>
              <a:buSzTx/>
              <a:buNone/>
              <a:defRPr sz="2150">
                <a:solidFill>
                  <a:srgbClr val="000000"/>
                </a:solidFill>
                <a:latin typeface="Helvetica Neue"/>
                <a:ea typeface="Helvetica Neue"/>
                <a:cs typeface="Helvetica Neue"/>
                <a:sym typeface="Helvetica Neue"/>
              </a:defRPr>
            </a:pPr>
            <a:r>
              <a:rPr b="1">
                <a:latin typeface="Arial"/>
                <a:ea typeface="Arial"/>
                <a:cs typeface="Arial"/>
                <a:sym typeface="Arial"/>
              </a:rPr>
              <a:t>17 </a:t>
            </a:r>
            <a:r>
              <a:t>Pero el que se une al Señor, un espíritu es con él.</a:t>
            </a:r>
          </a:p>
          <a:p>
            <a:pPr marL="0" indent="0" defTabSz="393192">
              <a:spcBef>
                <a:spcPts val="0"/>
              </a:spcBef>
              <a:buSzTx/>
              <a:buNone/>
              <a:defRPr sz="2150">
                <a:solidFill>
                  <a:srgbClr val="000000"/>
                </a:solidFill>
                <a:latin typeface="Helvetica Neue"/>
                <a:ea typeface="Helvetica Neue"/>
                <a:cs typeface="Helvetica Neue"/>
                <a:sym typeface="Helvetica Neue"/>
              </a:defRPr>
            </a:pPr>
            <a:r>
              <a:rPr b="1">
                <a:latin typeface="Arial"/>
                <a:ea typeface="Arial"/>
                <a:cs typeface="Arial"/>
                <a:sym typeface="Arial"/>
              </a:rPr>
              <a:t>18 </a:t>
            </a:r>
            <a:r>
              <a:t>Huid de la fornicación. Cualquier otro pecado que el hombre cometa, está fuera del cuerpo; mas el que fornica, contra su propio cuerpo peca.</a:t>
            </a:r>
          </a:p>
          <a:p>
            <a:pPr marL="0" indent="0" defTabSz="393192">
              <a:spcBef>
                <a:spcPts val="0"/>
              </a:spcBef>
              <a:buSzTx/>
              <a:buNone/>
              <a:defRPr sz="2150">
                <a:solidFill>
                  <a:srgbClr val="000000"/>
                </a:solidFill>
                <a:latin typeface="Helvetica Neue"/>
                <a:ea typeface="Helvetica Neue"/>
                <a:cs typeface="Helvetica Neue"/>
                <a:sym typeface="Helvetica Neue"/>
              </a:defRPr>
            </a:pPr>
            <a:r>
              <a:rPr b="1">
                <a:latin typeface="Arial"/>
                <a:ea typeface="Arial"/>
                <a:cs typeface="Arial"/>
                <a:sym typeface="Arial"/>
              </a:rPr>
              <a:t>19 </a:t>
            </a:r>
            <a:r>
              <a:t>¿O ignoráis que vuestro cuerpo es templo del Espíritu Santo, el cual está en vosotros, el cual tenéis de Dios, y que no sois vuestros?</a:t>
            </a:r>
          </a:p>
          <a:p>
            <a:pPr marL="0" indent="0" defTabSz="393192">
              <a:spcBef>
                <a:spcPts val="0"/>
              </a:spcBef>
              <a:buSzTx/>
              <a:buNone/>
              <a:defRPr sz="2150">
                <a:solidFill>
                  <a:srgbClr val="000000"/>
                </a:solidFill>
                <a:latin typeface="Helvetica Neue"/>
                <a:ea typeface="Helvetica Neue"/>
                <a:cs typeface="Helvetica Neue"/>
                <a:sym typeface="Helvetica Neue"/>
              </a:defRPr>
            </a:pPr>
            <a:r>
              <a:rPr b="1">
                <a:latin typeface="Arial"/>
                <a:ea typeface="Arial"/>
                <a:cs typeface="Arial"/>
                <a:sym typeface="Arial"/>
              </a:rPr>
              <a:t>20 </a:t>
            </a:r>
            <a:r>
              <a:t>Porque habéis sido comprados por precio; glorificad, pues, a Dios en vuestro cuerpo y en vuestro espíritu, los cuales son de Dios.</a:t>
            </a:r>
          </a:p>
          <a:p>
            <a:pPr marL="0" indent="0" defTabSz="393192">
              <a:spcBef>
                <a:spcPts val="0"/>
              </a:spcBef>
              <a:buSzTx/>
              <a:buNone/>
              <a:defRPr sz="1376">
                <a:solidFill>
                  <a:srgbClr val="000000"/>
                </a:solidFill>
                <a:latin typeface="Helvetica Neue"/>
                <a:ea typeface="Helvetica Neue"/>
                <a:cs typeface="Helvetica Neue"/>
                <a:sym typeface="Helvetica Neue"/>
              </a:defRPr>
            </a:pPr>
          </a:p>
          <a:p>
            <a:pPr marL="0" indent="0" defTabSz="393192">
              <a:spcBef>
                <a:spcPts val="0"/>
              </a:spcBef>
              <a:buSzTx/>
              <a:buNone/>
              <a:defRPr sz="1376">
                <a:solidFill>
                  <a:srgbClr val="000000"/>
                </a:solidFill>
                <a:latin typeface="Helvetica Neue"/>
                <a:ea typeface="Helvetica Neue"/>
                <a:cs typeface="Helvetica Neue"/>
                <a:sym typeface="Helvetica Neue"/>
              </a:defRPr>
            </a:pPr>
          </a:p>
          <a:p>
            <a:pPr marL="0" indent="0" defTabSz="393192">
              <a:spcBef>
                <a:spcPts val="0"/>
              </a:spcBef>
              <a:buSzTx/>
              <a:buNone/>
              <a:defRPr sz="2150">
                <a:solidFill>
                  <a:srgbClr val="000000"/>
                </a:solidFill>
                <a:latin typeface="Helvetica Neue"/>
                <a:ea typeface="Helvetica Neue"/>
                <a:cs typeface="Helvetica Neue"/>
                <a:sym typeface="Helvetica Neue"/>
              </a:defRPr>
            </a:pPr>
            <a:r>
              <a:t>FILIPENSES 1</a:t>
            </a:r>
          </a:p>
          <a:p>
            <a:pPr marL="0" indent="0" defTabSz="393192">
              <a:spcBef>
                <a:spcPts val="0"/>
              </a:spcBef>
              <a:buSzTx/>
              <a:buNone/>
              <a:defRPr sz="2150">
                <a:solidFill>
                  <a:srgbClr val="000000"/>
                </a:solidFill>
                <a:latin typeface="Helvetica Neue"/>
                <a:ea typeface="Helvetica Neue"/>
                <a:cs typeface="Helvetica Neue"/>
                <a:sym typeface="Helvetica Neue"/>
              </a:defRPr>
            </a:pPr>
            <a:r>
              <a:rPr b="1">
                <a:latin typeface="Arial"/>
                <a:ea typeface="Arial"/>
                <a:cs typeface="Arial"/>
                <a:sym typeface="Arial"/>
              </a:rPr>
              <a:t>19 </a:t>
            </a:r>
            <a:r>
              <a:t>Porque sé que por vuestra oración y la suministración del Espíritu de Jesucristo, esto resultará en mi liberación,</a:t>
            </a:r>
          </a:p>
          <a:p>
            <a:pPr marL="0" indent="0" defTabSz="393192">
              <a:spcBef>
                <a:spcPts val="0"/>
              </a:spcBef>
              <a:buSzTx/>
              <a:buNone/>
              <a:defRPr sz="2150">
                <a:solidFill>
                  <a:srgbClr val="000000"/>
                </a:solidFill>
                <a:latin typeface="Helvetica Neue"/>
                <a:ea typeface="Helvetica Neue"/>
                <a:cs typeface="Helvetica Neue"/>
                <a:sym typeface="Helvetica Neue"/>
              </a:defRPr>
            </a:pPr>
            <a:r>
              <a:rPr b="1">
                <a:latin typeface="Arial"/>
                <a:ea typeface="Arial"/>
                <a:cs typeface="Arial"/>
                <a:sym typeface="Arial"/>
              </a:rPr>
              <a:t>20 </a:t>
            </a:r>
            <a:r>
              <a:t>conforme a mi anhelo y esperanza de que en nada seré avergonzado; antes bien con toda confianza, como siempre, ahora también será magnificado Cristo en mi cuerpo, o por vida o por muerte</a:t>
            </a:r>
          </a:p>
          <a:p>
            <a:pPr marL="0" indent="0" defTabSz="393192">
              <a:spcBef>
                <a:spcPts val="0"/>
              </a:spcBef>
              <a:buSzTx/>
              <a:buNone/>
              <a:defRPr sz="2150">
                <a:solidFill>
                  <a:srgbClr val="000000"/>
                </a:solidFill>
                <a:latin typeface="Helvetica Neue"/>
                <a:ea typeface="Helvetica Neue"/>
                <a:cs typeface="Helvetica Neue"/>
                <a:sym typeface="Helvetica Neue"/>
              </a:defRPr>
            </a:pPr>
          </a:p>
          <a:p>
            <a:pPr marL="0" indent="0" defTabSz="393192">
              <a:spcBef>
                <a:spcPts val="0"/>
              </a:spcBef>
              <a:buSzTx/>
              <a:buNone/>
              <a:defRPr sz="2150">
                <a:solidFill>
                  <a:srgbClr val="000000"/>
                </a:solidFill>
                <a:latin typeface="Helvetica Neue"/>
                <a:ea typeface="Helvetica Neue"/>
                <a:cs typeface="Helvetica Neue"/>
                <a:sym typeface="Helvetica Neue"/>
              </a:defRPr>
            </a:pPr>
            <a:r>
              <a:t>ROMANOS 6:12-13</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body" idx="1"/>
          </p:nvPr>
        </p:nvSpPr>
        <p:spPr>
          <a:prstGeom prst="rect">
            <a:avLst/>
          </a:prstGeom>
        </p:spPr>
        <p:txBody>
          <a:bodyPr/>
          <a:lstStyle/>
          <a:p>
            <a:pPr marL="0" indent="0" defTabSz="554990">
              <a:spcBef>
                <a:spcPts val="3600"/>
              </a:spcBef>
              <a:buSzTx/>
              <a:buNone/>
              <a:defRPr sz="3800">
                <a:solidFill>
                  <a:srgbClr val="000000"/>
                </a:solidFill>
              </a:defRPr>
            </a:pPr>
            <a:r>
              <a:rPr b="1" u="sng"/>
              <a:t>Punto 2:</a:t>
            </a:r>
            <a:r>
              <a:t> El Arma de Satanás es el sufrimiento.</a:t>
            </a:r>
          </a:p>
          <a:p>
            <a:pPr marL="639444" indent="-639444" defTabSz="554990">
              <a:spcBef>
                <a:spcPts val="3600"/>
              </a:spcBef>
              <a:buAutoNum type="alphaUcPeriod" startAt="1"/>
              <a:defRPr sz="3800">
                <a:solidFill>
                  <a:srgbClr val="000000"/>
                </a:solidFill>
              </a:defRPr>
            </a:pPr>
            <a:r>
              <a:t>Satanás desea el atacar al cuerpo nuestro, para que podamos sufrir un buen tiempo y así provocar padecimiento en nosotros.</a:t>
            </a:r>
          </a:p>
          <a:p>
            <a:pPr marL="639444" indent="-639444" defTabSz="554990">
              <a:spcBef>
                <a:spcPts val="3600"/>
              </a:spcBef>
              <a:buAutoNum type="alphaUcPeriod" startAt="1"/>
              <a:defRPr sz="3800">
                <a:solidFill>
                  <a:srgbClr val="000000"/>
                </a:solidFill>
              </a:defRPr>
            </a:pPr>
            <a:r>
              <a:t>Cuando hay presencia de sufrimiento en nuestros cuerpos, vamos a enfocarnos en nosotros y no en la Misión que Dios nos ha dado.</a:t>
            </a:r>
          </a:p>
          <a:p>
            <a:pPr marL="0" indent="0" defTabSz="554990">
              <a:spcBef>
                <a:spcPts val="3600"/>
              </a:spcBef>
              <a:buSzTx/>
              <a:buNone/>
              <a:defRPr sz="3800">
                <a:solidFill>
                  <a:srgbClr val="000000"/>
                </a:solidFill>
              </a:defRPr>
            </a:pPr>
            <a:r>
              <a:rPr u="sng"/>
              <a:t>FORMULA: </a:t>
            </a:r>
            <a:endParaRPr u="sng"/>
          </a:p>
          <a:p>
            <a:pPr marL="0" indent="0" defTabSz="554990">
              <a:spcBef>
                <a:spcPts val="3600"/>
              </a:spcBef>
              <a:buSzTx/>
              <a:buNone/>
              <a:defRPr sz="3800">
                <a:solidFill>
                  <a:srgbClr val="000000"/>
                </a:solidFill>
              </a:defRPr>
            </a:pPr>
            <a:r>
              <a:t>Mente + Circunstancias+ Cuerpo = </a:t>
            </a:r>
            <a:r>
              <a:rPr sz="5510">
                <a:solidFill>
                  <a:srgbClr val="FF2600"/>
                </a:solidFill>
              </a:rPr>
              <a:t>Sufrimiento</a:t>
            </a:r>
            <a:endParaRPr sz="5510">
              <a:solidFill>
                <a:srgbClr val="FF2600"/>
              </a:solidFill>
            </a:endParaRPr>
          </a:p>
          <a:p>
            <a:pPr marL="0" indent="0" defTabSz="554990">
              <a:spcBef>
                <a:spcPts val="3600"/>
              </a:spcBef>
              <a:buSzTx/>
              <a:buNone/>
              <a:defRPr sz="3800">
                <a:solidFill>
                  <a:srgbClr val="000000"/>
                </a:solidFill>
              </a:defRPr>
            </a:pPr>
            <a:r>
              <a:rPr sz="5510"/>
              <a:t>Job 1:1, 6-9, 13-22 +  Job 2:1-13</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ph type="body" idx="1"/>
          </p:nvPr>
        </p:nvSpPr>
        <p:spPr>
          <a:prstGeom prst="rect">
            <a:avLst/>
          </a:prstGeom>
        </p:spPr>
        <p:txBody>
          <a:bodyPr/>
          <a:lstStyle/>
          <a:p>
            <a:pPr marL="0" indent="0" defTabSz="443991">
              <a:spcBef>
                <a:spcPts val="2800"/>
              </a:spcBef>
              <a:buSzTx/>
              <a:buNone/>
              <a:defRPr sz="3040"/>
            </a:pPr>
            <a:r>
              <a:rPr b="1" u="sng">
                <a:solidFill>
                  <a:srgbClr val="000000"/>
                </a:solidFill>
              </a:rPr>
              <a:t>Punto 3:</a:t>
            </a:r>
            <a:r>
              <a:t> </a:t>
            </a:r>
            <a:r>
              <a:rPr>
                <a:solidFill>
                  <a:srgbClr val="000000"/>
                </a:solidFill>
              </a:rPr>
              <a:t>El Propósito de Satanás es hacer que nos impacientemos a la Voluntad de Dios.</a:t>
            </a:r>
            <a:endParaRPr>
              <a:solidFill>
                <a:srgbClr val="000000"/>
              </a:solidFill>
            </a:endParaRPr>
          </a:p>
          <a:p>
            <a:pPr marL="511555" indent="-511555" defTabSz="443991">
              <a:spcBef>
                <a:spcPts val="2800"/>
              </a:spcBef>
              <a:buAutoNum type="alphaUcPeriod" startAt="1"/>
              <a:defRPr sz="3040"/>
            </a:pPr>
            <a:r>
              <a:rPr>
                <a:solidFill>
                  <a:srgbClr val="000000"/>
                </a:solidFill>
              </a:rPr>
              <a:t>Cuando el hijo de Dios se impacienta, va a tirar la toalla en todo.</a:t>
            </a:r>
            <a:endParaRPr>
              <a:solidFill>
                <a:srgbClr val="000000"/>
              </a:solidFill>
            </a:endParaRPr>
          </a:p>
          <a:p>
            <a:pPr marL="511555" indent="-511555" defTabSz="443991">
              <a:spcBef>
                <a:spcPts val="2800"/>
              </a:spcBef>
              <a:buAutoNum type="alphaUcPeriod" startAt="1"/>
              <a:defRPr sz="3040"/>
            </a:pPr>
            <a:r>
              <a:rPr>
                <a:solidFill>
                  <a:srgbClr val="000000"/>
                </a:solidFill>
              </a:rPr>
              <a:t>Lo que nosotros deseamos como seres humanos es una pronta recuperación a algo en particular ( y nos olvidamos de que Dios tiene un tiempo para todo ) y usualmente es diferente al nuestro.</a:t>
            </a:r>
            <a:endParaRPr>
              <a:solidFill>
                <a:srgbClr val="000000"/>
              </a:solidFill>
            </a:endParaRPr>
          </a:p>
          <a:p>
            <a:pPr marL="511555" indent="-511555" defTabSz="443991">
              <a:spcBef>
                <a:spcPts val="2800"/>
              </a:spcBef>
              <a:buAutoNum type="alphaUcPeriod" startAt="1"/>
              <a:defRPr sz="3040"/>
            </a:pPr>
            <a:r>
              <a:rPr>
                <a:solidFill>
                  <a:srgbClr val="000000"/>
                </a:solidFill>
              </a:rPr>
              <a:t>Cuando no esperamos en Dios, llevamos a nuestras familias a un camino amargo y solo sin la compañía de Dios y su iglesia.</a:t>
            </a:r>
            <a:endParaRPr>
              <a:solidFill>
                <a:srgbClr val="000000"/>
              </a:solidFill>
            </a:endParaRPr>
          </a:p>
          <a:p>
            <a:pPr marL="511555" indent="-511555" defTabSz="443991">
              <a:spcBef>
                <a:spcPts val="2800"/>
              </a:spcBef>
              <a:buAutoNum type="alphaUcPeriod" startAt="1"/>
              <a:defRPr sz="3040"/>
            </a:pPr>
            <a:r>
              <a:rPr>
                <a:solidFill>
                  <a:srgbClr val="000000"/>
                </a:solidFill>
              </a:rPr>
              <a:t>La paciencia es una virtud Cristiana (pero cuando no la hay somos como niños mal educados) y eso delata el carácter que tenemos y refleja carnalidad y malas desiciones en general.</a:t>
            </a:r>
            <a:endParaRPr>
              <a:solidFill>
                <a:srgbClr val="000000"/>
              </a:solidFill>
            </a:endParaRPr>
          </a:p>
          <a:p>
            <a:pPr marL="0" indent="0" defTabSz="347472">
              <a:spcBef>
                <a:spcPts val="0"/>
              </a:spcBef>
              <a:buSzTx/>
              <a:buNone/>
              <a:defRPr sz="1216">
                <a:solidFill>
                  <a:srgbClr val="000000"/>
                </a:solidFill>
                <a:latin typeface="Helvetica Neue"/>
                <a:ea typeface="Helvetica Neue"/>
                <a:cs typeface="Helvetica Neue"/>
                <a:sym typeface="Helvetica Neue"/>
              </a:defRPr>
            </a:pPr>
          </a:p>
          <a:p>
            <a:pPr marL="0" indent="0" defTabSz="347472">
              <a:spcBef>
                <a:spcPts val="0"/>
              </a:spcBef>
              <a:buSzTx/>
              <a:buNone/>
              <a:defRPr sz="1900">
                <a:solidFill>
                  <a:srgbClr val="000000"/>
                </a:solidFill>
                <a:latin typeface="Helvetica Neue"/>
                <a:ea typeface="Helvetica Neue"/>
                <a:cs typeface="Helvetica Neue"/>
                <a:sym typeface="Helvetica Neue"/>
              </a:defRPr>
            </a:pPr>
            <a:r>
              <a:t>SANTIAGO1 </a:t>
            </a:r>
          </a:p>
          <a:p>
            <a:pPr marL="0" indent="0" defTabSz="347472">
              <a:spcBef>
                <a:spcPts val="0"/>
              </a:spcBef>
              <a:buSzTx/>
              <a:buNone/>
              <a:defRPr sz="1900">
                <a:solidFill>
                  <a:srgbClr val="000000"/>
                </a:solidFill>
                <a:latin typeface="Helvetica Neue"/>
                <a:ea typeface="Helvetica Neue"/>
                <a:cs typeface="Helvetica Neue"/>
                <a:sym typeface="Helvetica Neue"/>
              </a:defRPr>
            </a:pPr>
            <a:r>
              <a:rPr b="1">
                <a:latin typeface="Arial"/>
                <a:ea typeface="Arial"/>
                <a:cs typeface="Arial"/>
                <a:sym typeface="Arial"/>
              </a:rPr>
              <a:t>2 </a:t>
            </a:r>
            <a:r>
              <a:t>Hermanos míos, tened por sumo gozo cuando os halléis en diversas pruebas,</a:t>
            </a:r>
          </a:p>
          <a:p>
            <a:pPr marL="0" indent="0" defTabSz="347472">
              <a:spcBef>
                <a:spcPts val="0"/>
              </a:spcBef>
              <a:buSzTx/>
              <a:buNone/>
              <a:defRPr sz="1900">
                <a:solidFill>
                  <a:srgbClr val="000000"/>
                </a:solidFill>
                <a:latin typeface="Helvetica Neue"/>
                <a:ea typeface="Helvetica Neue"/>
                <a:cs typeface="Helvetica Neue"/>
                <a:sym typeface="Helvetica Neue"/>
              </a:defRPr>
            </a:pPr>
            <a:r>
              <a:rPr b="1">
                <a:latin typeface="Arial"/>
                <a:ea typeface="Arial"/>
                <a:cs typeface="Arial"/>
                <a:sym typeface="Arial"/>
              </a:rPr>
              <a:t>3 </a:t>
            </a:r>
            <a:r>
              <a:t>sabiendo que la prueba de vuestra fe produce paciencia.</a:t>
            </a:r>
          </a:p>
          <a:p>
            <a:pPr marL="0" indent="0" defTabSz="347472">
              <a:spcBef>
                <a:spcPts val="0"/>
              </a:spcBef>
              <a:buSzTx/>
              <a:buNone/>
              <a:defRPr sz="1900">
                <a:solidFill>
                  <a:srgbClr val="000000"/>
                </a:solidFill>
                <a:latin typeface="Helvetica Neue"/>
                <a:ea typeface="Helvetica Neue"/>
                <a:cs typeface="Helvetica Neue"/>
                <a:sym typeface="Helvetica Neue"/>
              </a:defRPr>
            </a:pPr>
            <a:r>
              <a:rPr b="1">
                <a:latin typeface="Arial"/>
                <a:ea typeface="Arial"/>
                <a:cs typeface="Arial"/>
                <a:sym typeface="Arial"/>
              </a:rPr>
              <a:t>4 </a:t>
            </a:r>
            <a:r>
              <a:t>Mas tenga la paciencia su obra completa, para que seáis perfectos y cabales, sin que os falte cosa alguna.</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hape 159"/>
          <p:cNvSpPr/>
          <p:nvPr>
            <p:ph type="title"/>
          </p:nvPr>
        </p:nvSpPr>
        <p:spPr>
          <a:prstGeom prst="rect">
            <a:avLst/>
          </a:prstGeom>
          <a:gradFill>
            <a:gsLst>
              <a:gs pos="0">
                <a:schemeClr val="accent1">
                  <a:hueOff val="-68853"/>
                  <a:satOff val="-2262"/>
                  <a:lumOff val="-26839"/>
                </a:schemeClr>
              </a:gs>
              <a:gs pos="100000">
                <a:schemeClr val="accent1">
                  <a:hueOff val="-570848"/>
                  <a:satOff val="-11198"/>
                  <a:lumOff val="-36415"/>
                </a:schemeClr>
              </a:gs>
            </a:gsLst>
            <a:lin ang="5400000"/>
          </a:gradFill>
        </p:spPr>
        <p:txBody>
          <a:bodyPr/>
          <a:lstStyle>
            <a:lvl1pPr>
              <a:defRPr sz="3600">
                <a:solidFill>
                  <a:srgbClr val="FFFFFF"/>
                </a:solidFill>
              </a:defRPr>
            </a:lvl1pPr>
          </a:lstStyle>
          <a:p>
            <a:pPr/>
            <a:r>
              <a:t>La FÉ y la PASIENCIA van Juntas</a:t>
            </a:r>
          </a:p>
        </p:txBody>
      </p:sp>
      <p:sp>
        <p:nvSpPr>
          <p:cNvPr id="160" name="Shape 160"/>
          <p:cNvSpPr/>
          <p:nvPr>
            <p:ph type="body" idx="1"/>
          </p:nvPr>
        </p:nvSpPr>
        <p:spPr>
          <a:prstGeom prst="rect">
            <a:avLst/>
          </a:prstGeom>
          <a:gradFill>
            <a:gsLst>
              <a:gs pos="0">
                <a:schemeClr val="accent1">
                  <a:hueOff val="-68853"/>
                  <a:satOff val="-2262"/>
                  <a:lumOff val="-26839"/>
                </a:schemeClr>
              </a:gs>
              <a:gs pos="100000">
                <a:schemeClr val="accent1">
                  <a:hueOff val="-570848"/>
                  <a:satOff val="-11198"/>
                  <a:lumOff val="-36415"/>
                </a:schemeClr>
              </a:gs>
            </a:gsLst>
            <a:lin ang="5400000"/>
          </a:gradFill>
        </p:spPr>
        <p:txBody>
          <a:bodyPr/>
          <a:lstStyle/>
          <a:p>
            <a:pPr marL="0" indent="0" defTabSz="420624">
              <a:spcBef>
                <a:spcPts val="0"/>
              </a:spcBef>
              <a:buSzTx/>
              <a:buNone/>
              <a:defRPr sz="2592">
                <a:solidFill>
                  <a:srgbClr val="FFFFFF"/>
                </a:solidFill>
              </a:defRPr>
            </a:pPr>
            <a:r>
              <a:t>Siempre que vemos a personas impacientes e impulsivas ( usualmente están en la Carne ) y no se les puede ni hablar pues hay molestia.</a:t>
            </a:r>
          </a:p>
          <a:p>
            <a:pPr marL="0" indent="0" defTabSz="420624">
              <a:spcBef>
                <a:spcPts val="0"/>
              </a:spcBef>
              <a:buSzTx/>
              <a:buNone/>
              <a:defRPr sz="2592">
                <a:solidFill>
                  <a:srgbClr val="FFFFFF"/>
                </a:solidFill>
              </a:defRPr>
            </a:pPr>
          </a:p>
          <a:p>
            <a:pPr marL="0" indent="0" defTabSz="420624">
              <a:spcBef>
                <a:spcPts val="0"/>
              </a:spcBef>
              <a:buSzTx/>
              <a:buNone/>
              <a:defRPr sz="2592">
                <a:solidFill>
                  <a:srgbClr val="FFFFFF"/>
                </a:solidFill>
              </a:defRPr>
            </a:pPr>
            <a:r>
              <a:t>Abraham y Sara  = Recordemos su ejemplo.</a:t>
            </a:r>
          </a:p>
          <a:p>
            <a:pPr marL="0" indent="0" defTabSz="420624">
              <a:spcBef>
                <a:spcPts val="0"/>
              </a:spcBef>
              <a:buSzTx/>
              <a:buNone/>
              <a:defRPr sz="2592">
                <a:solidFill>
                  <a:srgbClr val="FFFFFF"/>
                </a:solidFill>
              </a:defRPr>
            </a:pPr>
          </a:p>
          <a:p>
            <a:pPr marL="0" indent="0" defTabSz="420624">
              <a:spcBef>
                <a:spcPts val="0"/>
              </a:spcBef>
              <a:buSzTx/>
              <a:buNone/>
              <a:defRPr sz="2592">
                <a:solidFill>
                  <a:srgbClr val="FFFFFF"/>
                </a:solidFill>
              </a:defRPr>
            </a:pPr>
            <a:r>
              <a:t>El Rey Saúl también se impacienta y no quiso esperar a que llegara el profeta Samuel, y ofrece un mal sacrificio y este fue el inicio del fin para el.</a:t>
            </a:r>
          </a:p>
          <a:p>
            <a:pPr marL="0" indent="0" defTabSz="420624">
              <a:spcBef>
                <a:spcPts val="0"/>
              </a:spcBef>
              <a:buSzTx/>
              <a:buNone/>
              <a:defRPr sz="2592">
                <a:solidFill>
                  <a:srgbClr val="FFFFFF"/>
                </a:solidFill>
              </a:defRPr>
            </a:pPr>
          </a:p>
          <a:p>
            <a:pPr marL="0" indent="0" defTabSz="420624">
              <a:spcBef>
                <a:spcPts val="0"/>
              </a:spcBef>
              <a:buSzTx/>
              <a:buNone/>
              <a:defRPr sz="2592">
                <a:solidFill>
                  <a:srgbClr val="FFFFFF"/>
                </a:solidFill>
              </a:defRPr>
            </a:pPr>
            <a:r>
              <a:t>Pedro fue otro que se impacienta en el Huerto del Getsemaní, cuando estaba con Jesus pues iban a crucificarle, y en vez de cortar el cuello del guarda, solo alcanza la oreja y casi termina Pedro muerto por apresurado ( Jesus tiene que sanar la herida) y el se salva de morir.</a:t>
            </a:r>
          </a:p>
          <a:p>
            <a:pPr marL="0" indent="0" defTabSz="420624">
              <a:spcBef>
                <a:spcPts val="0"/>
              </a:spcBef>
              <a:buSzTx/>
              <a:buNone/>
              <a:defRPr sz="2592">
                <a:solidFill>
                  <a:srgbClr val="FFFFFF"/>
                </a:solidFill>
              </a:defRPr>
            </a:pPr>
          </a:p>
          <a:p>
            <a:pPr marL="0" indent="0" defTabSz="420624">
              <a:spcBef>
                <a:spcPts val="0"/>
              </a:spcBef>
              <a:buSzTx/>
              <a:buNone/>
              <a:defRPr sz="2592">
                <a:solidFill>
                  <a:srgbClr val="FFFFFF"/>
                </a:solidFill>
              </a:defRPr>
            </a:pPr>
            <a:r>
              <a:t>  </a:t>
            </a:r>
            <a:r>
              <a:rPr b="1" u="sng"/>
              <a:t>GÁLATAS 5:22</a:t>
            </a:r>
            <a:r>
              <a:t> Mas el fruto del Espíritu es amor, gozo, paz, paciencia, benignidad, bondad, fe, </a:t>
            </a:r>
          </a:p>
          <a:p>
            <a:pPr marL="0" indent="0" defTabSz="420624">
              <a:spcBef>
                <a:spcPts val="0"/>
              </a:spcBef>
              <a:buSzTx/>
              <a:buNone/>
              <a:defRPr sz="2592">
                <a:solidFill>
                  <a:srgbClr val="FFFFFF"/>
                </a:solidFill>
              </a:defRPr>
            </a:pPr>
            <a:r>
              <a:t>23 mansedumbre, templanza; contra tales cosas no hay ley.</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PhotoPortfolio">
  <a:themeElements>
    <a:clrScheme name="PhotoPortfolio">
      <a:dk1>
        <a:srgbClr val="72675A"/>
      </a:dk1>
      <a:lt1>
        <a:srgbClr val="184472"/>
      </a:lt1>
      <a:dk2>
        <a:srgbClr val="626262"/>
      </a:dk2>
      <a:lt2>
        <a:srgbClr val="C1C1C1"/>
      </a:lt2>
      <a:accent1>
        <a:srgbClr val="95ABBF"/>
      </a:accent1>
      <a:accent2>
        <a:srgbClr val="8FAC7A"/>
      </a:accent2>
      <a:accent3>
        <a:srgbClr val="C6C190"/>
      </a:accent3>
      <a:accent4>
        <a:srgbClr val="C2B18B"/>
      </a:accent4>
      <a:accent5>
        <a:srgbClr val="D9A774"/>
      </a:accent5>
      <a:accent6>
        <a:srgbClr val="B78367"/>
      </a:accent6>
      <a:hlink>
        <a:srgbClr val="0000FF"/>
      </a:hlink>
      <a:folHlink>
        <a:srgbClr val="FF00FF"/>
      </a:folHlink>
    </a:clrScheme>
    <a:fontScheme name="PhotoPortfolio">
      <a:majorFont>
        <a:latin typeface="Baskerville"/>
        <a:ea typeface="Baskerville"/>
        <a:cs typeface="Baskerville"/>
      </a:majorFont>
      <a:minorFont>
        <a:latin typeface="Cochin"/>
        <a:ea typeface="Cochin"/>
        <a:cs typeface="Cochin"/>
      </a:minorFont>
    </a:fontScheme>
    <a:fmtScheme name="Photo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38100" dir="5400000">
              <a:srgbClr val="000000">
                <a:alpha val="40000"/>
              </a:srgbClr>
            </a:outerShdw>
          </a:effectLst>
        </a:effectStyle>
        <a:effectStyle>
          <a:effectLst>
            <a:outerShdw sx="100000" sy="100000" kx="0" ky="0" algn="b" rotWithShape="0" blurRad="50800" dist="38100" dir="5400000">
              <a:srgbClr val="000000">
                <a:alpha val="40000"/>
              </a:srgbClr>
            </a:outerShdw>
          </a:effectLst>
        </a:effectStyle>
        <a:effectStyle>
          <a:effectLst>
            <a:outerShdw sx="100000" sy="100000" kx="0" ky="0" algn="b" rotWithShape="0" blurRad="50800" dist="38100" dir="540000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38100" dir="5400000">
            <a:srgbClr val="000000">
              <a:alpha val="4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rgbClr val="51515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2675A"/>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hotoPortfolio">
  <a:themeElements>
    <a:clrScheme name="PhotoPortfolio">
      <a:dk1>
        <a:srgbClr val="000000"/>
      </a:dk1>
      <a:lt1>
        <a:srgbClr val="FFFFFF"/>
      </a:lt1>
      <a:dk2>
        <a:srgbClr val="626262"/>
      </a:dk2>
      <a:lt2>
        <a:srgbClr val="C1C1C1"/>
      </a:lt2>
      <a:accent1>
        <a:srgbClr val="95ABBF"/>
      </a:accent1>
      <a:accent2>
        <a:srgbClr val="8FAC7A"/>
      </a:accent2>
      <a:accent3>
        <a:srgbClr val="C6C190"/>
      </a:accent3>
      <a:accent4>
        <a:srgbClr val="C2B18B"/>
      </a:accent4>
      <a:accent5>
        <a:srgbClr val="D9A774"/>
      </a:accent5>
      <a:accent6>
        <a:srgbClr val="B78367"/>
      </a:accent6>
      <a:hlink>
        <a:srgbClr val="0000FF"/>
      </a:hlink>
      <a:folHlink>
        <a:srgbClr val="FF00FF"/>
      </a:folHlink>
    </a:clrScheme>
    <a:fontScheme name="PhotoPortfolio">
      <a:majorFont>
        <a:latin typeface="Baskerville"/>
        <a:ea typeface="Baskerville"/>
        <a:cs typeface="Baskerville"/>
      </a:majorFont>
      <a:minorFont>
        <a:latin typeface="Cochin"/>
        <a:ea typeface="Cochin"/>
        <a:cs typeface="Cochin"/>
      </a:minorFont>
    </a:fontScheme>
    <a:fmtScheme name="Photo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38100" dir="5400000">
              <a:srgbClr val="000000">
                <a:alpha val="40000"/>
              </a:srgbClr>
            </a:outerShdw>
          </a:effectLst>
        </a:effectStyle>
        <a:effectStyle>
          <a:effectLst>
            <a:outerShdw sx="100000" sy="100000" kx="0" ky="0" algn="b" rotWithShape="0" blurRad="50800" dist="38100" dir="5400000">
              <a:srgbClr val="000000">
                <a:alpha val="40000"/>
              </a:srgbClr>
            </a:outerShdw>
          </a:effectLst>
        </a:effectStyle>
        <a:effectStyle>
          <a:effectLst>
            <a:outerShdw sx="100000" sy="100000" kx="0" ky="0" algn="b" rotWithShape="0" blurRad="50800" dist="38100" dir="540000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38100" dir="5400000">
            <a:srgbClr val="000000">
              <a:alpha val="4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rgbClr val="51515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72675A"/>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