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6" autoAdjust="0"/>
    <p:restoredTop sz="93692" autoAdjust="0"/>
  </p:normalViewPr>
  <p:slideViewPr>
    <p:cSldViewPr>
      <p:cViewPr varScale="1">
        <p:scale>
          <a:sx n="61" d="100"/>
          <a:sy n="61" d="100"/>
        </p:scale>
        <p:origin x="224" y="31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11/11/17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11/11/17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</TotalTime>
  <Words>1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Euphemia</vt:lpstr>
      <vt:lpstr>Serenity 16x9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2017-11-12T00:32:28Z</dcterms:created>
  <dcterms:modified xsi:type="dcterms:W3CDTF">2017-11-12T00:34:19Z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