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7" r:id="rId2"/>
    <p:sldId id="267" r:id="rId3"/>
    <p:sldId id="282" r:id="rId4"/>
    <p:sldId id="279" r:id="rId5"/>
    <p:sldId id="280" r:id="rId6"/>
    <p:sldId id="283" r:id="rId7"/>
    <p:sldId id="289" r:id="rId8"/>
    <p:sldId id="284" r:id="rId9"/>
    <p:sldId id="290" r:id="rId10"/>
    <p:sldId id="291" r:id="rId11"/>
    <p:sldId id="292" r:id="rId12"/>
    <p:sldId id="285" r:id="rId13"/>
    <p:sldId id="293" r:id="rId14"/>
    <p:sldId id="300" r:id="rId15"/>
    <p:sldId id="286" r:id="rId16"/>
    <p:sldId id="294" r:id="rId17"/>
    <p:sldId id="295" r:id="rId18"/>
    <p:sldId id="296" r:id="rId19"/>
    <p:sldId id="287" r:id="rId20"/>
    <p:sldId id="297" r:id="rId21"/>
    <p:sldId id="302" r:id="rId22"/>
    <p:sldId id="288" r:id="rId23"/>
    <p:sldId id="299" r:id="rId24"/>
    <p:sldId id="30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14" autoAdjust="0"/>
  </p:normalViewPr>
  <p:slideViewPr>
    <p:cSldViewPr snapToGrid="0">
      <p:cViewPr>
        <p:scale>
          <a:sx n="65" d="100"/>
          <a:sy n="65" d="100"/>
        </p:scale>
        <p:origin x="42" y="42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Faithful servant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Genesis 24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FAITHFUL </a:t>
            </a:r>
            <a:r>
              <a:rPr lang="en-US" sz="3600" dirty="0" smtClean="0"/>
              <a:t>SERVANT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0070" indent="-514350">
              <a:buFont typeface="+mj-lt"/>
              <a:buAutoNum type="arabicPeriod" startAt="3"/>
            </a:pPr>
            <a:r>
              <a:rPr lang="en-US" sz="2800" dirty="0"/>
              <a:t>A servant is prayerful and thankful (Gen 24:12-17</a:t>
            </a:r>
            <a:r>
              <a:rPr lang="en-US" sz="2800" dirty="0" smtClean="0"/>
              <a:t>)</a:t>
            </a:r>
          </a:p>
          <a:p>
            <a:pPr marL="1200150" lvl="2" indent="-514350">
              <a:buFont typeface="+mj-lt"/>
              <a:buAutoNum type="alphaLcPeriod"/>
            </a:pPr>
            <a:r>
              <a:rPr lang="en-US" sz="2800" dirty="0" smtClean="0"/>
              <a:t>A servant prays. (Gen 24:12-14)</a:t>
            </a:r>
          </a:p>
          <a:p>
            <a:pPr marL="1200150" lvl="2" indent="-514350">
              <a:buFont typeface="+mj-lt"/>
              <a:buAutoNum type="alphaLcPeriod"/>
            </a:pPr>
            <a:r>
              <a:rPr lang="en-US" sz="2800" dirty="0" smtClean="0"/>
              <a:t>A servant waits on God to answer his prayers. (Gen 2:21)</a:t>
            </a:r>
          </a:p>
          <a:p>
            <a:pPr marL="45720" indent="0">
              <a:buNone/>
            </a:pPr>
            <a:endParaRPr lang="en-US" sz="2800" dirty="0" smtClean="0"/>
          </a:p>
          <a:p>
            <a:pPr marL="45720" indent="0">
              <a:buNone/>
            </a:pPr>
            <a:r>
              <a:rPr lang="x-none" sz="2800" b="1" dirty="0"/>
              <a:t>Psa 27:14</a:t>
            </a:r>
            <a:r>
              <a:rPr lang="x-none" sz="2800" dirty="0"/>
              <a:t>  </a:t>
            </a:r>
            <a:r>
              <a:rPr lang="x-none" sz="2800" u="sng" dirty="0"/>
              <a:t>Wait on the LORD</a:t>
            </a:r>
            <a:r>
              <a:rPr lang="x-none" sz="2800" dirty="0"/>
              <a:t>: be of good courage, and he shall strengthen thine heart: </a:t>
            </a:r>
            <a:r>
              <a:rPr lang="x-none" sz="2800" u="sng" dirty="0"/>
              <a:t>wait, I say, on the LORD</a:t>
            </a:r>
            <a:r>
              <a:rPr lang="x-none" sz="2800" dirty="0"/>
              <a:t>. </a:t>
            </a:r>
            <a:endParaRPr lang="en-US" sz="2800" dirty="0"/>
          </a:p>
          <a:p>
            <a:pPr marL="4572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9670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FAITHFUL </a:t>
            </a:r>
            <a:r>
              <a:rPr lang="en-US" sz="3600" dirty="0" smtClean="0"/>
              <a:t>SERVANT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0070" indent="-514350">
              <a:buFont typeface="+mj-lt"/>
              <a:buAutoNum type="arabicPeriod" startAt="3"/>
            </a:pPr>
            <a:r>
              <a:rPr lang="en-US" sz="2800" dirty="0"/>
              <a:t>A servant is prayerful and thankful (Gen 24:12-17</a:t>
            </a:r>
            <a:r>
              <a:rPr lang="en-US" sz="2800" dirty="0" smtClean="0"/>
              <a:t>)</a:t>
            </a:r>
          </a:p>
          <a:p>
            <a:pPr marL="1200150" lvl="2" indent="-514350">
              <a:buFont typeface="+mj-lt"/>
              <a:buAutoNum type="alphaLcPeriod"/>
            </a:pPr>
            <a:r>
              <a:rPr lang="en-US" sz="2800" dirty="0" smtClean="0"/>
              <a:t>A servant prays. (Gen 24:12-14)</a:t>
            </a:r>
          </a:p>
          <a:p>
            <a:pPr marL="1200150" lvl="2" indent="-514350">
              <a:buFont typeface="+mj-lt"/>
              <a:buAutoNum type="alphaLcPeriod"/>
            </a:pPr>
            <a:r>
              <a:rPr lang="en-US" sz="2800" dirty="0" smtClean="0"/>
              <a:t>A servant waits on God to answer prayers. (Gen 2:21)</a:t>
            </a:r>
          </a:p>
          <a:p>
            <a:pPr marL="1200150" lvl="2" indent="-514350">
              <a:buFont typeface="+mj-lt"/>
              <a:buAutoNum type="alphaLcPeriod"/>
            </a:pPr>
            <a:r>
              <a:rPr lang="en-US" sz="2800" dirty="0" smtClean="0"/>
              <a:t>A servant is thankful and praises/glorifies God for answered prayer. (Gen 2:26-27)</a:t>
            </a:r>
          </a:p>
          <a:p>
            <a:pPr marL="685800" lvl="2" indent="0">
              <a:buNone/>
            </a:pPr>
            <a:endParaRPr lang="en-US" sz="2800" dirty="0"/>
          </a:p>
          <a:p>
            <a:pPr marL="45720" indent="0">
              <a:buNone/>
            </a:pPr>
            <a:r>
              <a:rPr lang="en-US" sz="2800" b="1" dirty="0" err="1"/>
              <a:t>Psa</a:t>
            </a:r>
            <a:r>
              <a:rPr lang="en-US" sz="2800" b="1" dirty="0"/>
              <a:t> 150:6</a:t>
            </a:r>
            <a:r>
              <a:rPr lang="en-US" sz="2800" dirty="0"/>
              <a:t>  Let every thing that hath breath praise the LORD. </a:t>
            </a:r>
            <a:r>
              <a:rPr lang="en-US" sz="2800" u="sng" dirty="0"/>
              <a:t>Praise ye the LORD</a:t>
            </a:r>
            <a:r>
              <a:rPr lang="en-US" sz="2800" dirty="0"/>
              <a:t>. 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7916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FAITHFUL </a:t>
            </a:r>
            <a:r>
              <a:rPr lang="en-US" sz="3600" dirty="0" smtClean="0"/>
              <a:t>SERVANT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1828800"/>
            <a:ext cx="10278979" cy="4114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dirty="0" smtClean="0"/>
              <a:t>Key Points: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A </a:t>
            </a:r>
            <a:r>
              <a:rPr lang="en-US" sz="2800" dirty="0"/>
              <a:t>servant has no name. (Gen 24:1-2, </a:t>
            </a:r>
            <a:r>
              <a:rPr lang="en-US" sz="2800" dirty="0" smtClean="0"/>
              <a:t>34)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A </a:t>
            </a:r>
            <a:r>
              <a:rPr lang="en-US" sz="2800" dirty="0"/>
              <a:t>servant is obedient.  (Gen 24:3-4, </a:t>
            </a:r>
            <a:r>
              <a:rPr lang="en-US" sz="2800" dirty="0" smtClean="0"/>
              <a:t>9-10)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A </a:t>
            </a:r>
            <a:r>
              <a:rPr lang="en-US" sz="2800" dirty="0"/>
              <a:t>servant is prayerful and thankful (Gen </a:t>
            </a:r>
            <a:r>
              <a:rPr lang="en-US" sz="2800" dirty="0" smtClean="0"/>
              <a:t>24:12-17)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A </a:t>
            </a:r>
            <a:r>
              <a:rPr lang="en-US" sz="2800" dirty="0"/>
              <a:t>servant </a:t>
            </a:r>
            <a:r>
              <a:rPr lang="en-US" sz="2800" dirty="0" smtClean="0"/>
              <a:t>is  all about </a:t>
            </a:r>
            <a:r>
              <a:rPr lang="en-US" sz="2800" dirty="0"/>
              <a:t>his master’s </a:t>
            </a:r>
            <a:r>
              <a:rPr lang="en-US" sz="2800" dirty="0" smtClean="0"/>
              <a:t>business – first and foremost. </a:t>
            </a:r>
            <a:r>
              <a:rPr lang="en-US" sz="2800" dirty="0"/>
              <a:t>(Gen </a:t>
            </a:r>
            <a:r>
              <a:rPr lang="en-US" sz="2800" dirty="0" smtClean="0"/>
              <a:t>24:33)</a:t>
            </a:r>
          </a:p>
          <a:p>
            <a:pPr marL="4572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400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FAITHFUL </a:t>
            </a:r>
            <a:r>
              <a:rPr lang="en-US" sz="3600" dirty="0" smtClean="0"/>
              <a:t>SERVANT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x-none" sz="2800" b="1" dirty="0"/>
              <a:t>Job 23:12</a:t>
            </a:r>
            <a:r>
              <a:rPr lang="x-none" sz="2800" dirty="0"/>
              <a:t>  Neither have I gone back from the commandment of his lips; I have esteemed the words of his mouth more than my necessary </a:t>
            </a:r>
            <a:r>
              <a:rPr lang="x-none" sz="2800" i="1" dirty="0"/>
              <a:t>food.</a:t>
            </a:r>
            <a:r>
              <a:rPr lang="x-none" sz="2800" dirty="0"/>
              <a:t> </a:t>
            </a:r>
            <a:endParaRPr lang="en-US" sz="2800" dirty="0"/>
          </a:p>
          <a:p>
            <a:pPr marL="4572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1228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FAITHFUL </a:t>
            </a:r>
            <a:r>
              <a:rPr lang="en-US" sz="3600" dirty="0" smtClean="0"/>
              <a:t>SERVANT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dirty="0"/>
              <a:t>Mat 6:31</a:t>
            </a:r>
            <a:r>
              <a:rPr lang="en-US" sz="2800" dirty="0"/>
              <a:t>  Therefore take no thought, saying, What shall we eat? or, What shall we drink? or, Wherewithal shall we be clothed? </a:t>
            </a:r>
          </a:p>
          <a:p>
            <a:pPr marL="45720" indent="0">
              <a:buNone/>
            </a:pPr>
            <a:r>
              <a:rPr lang="en-US" sz="2800" b="1" dirty="0"/>
              <a:t>Mat 6:32</a:t>
            </a:r>
            <a:r>
              <a:rPr lang="en-US" sz="2800" dirty="0"/>
              <a:t>  (For after all these things do the Gentiles seek:) for your heavenly Father </a:t>
            </a:r>
            <a:r>
              <a:rPr lang="en-US" sz="2800" dirty="0" err="1"/>
              <a:t>knoweth</a:t>
            </a:r>
            <a:r>
              <a:rPr lang="en-US" sz="2800" dirty="0"/>
              <a:t> that ye have need of all these things. </a:t>
            </a:r>
          </a:p>
          <a:p>
            <a:pPr marL="45720" indent="0">
              <a:buNone/>
            </a:pPr>
            <a:r>
              <a:rPr lang="en-US" sz="2800" b="1" dirty="0"/>
              <a:t>Mat 6:33</a:t>
            </a:r>
            <a:r>
              <a:rPr lang="en-US" sz="2800" dirty="0"/>
              <a:t>  But seek ye first the kingdom of God, and his righteousness; and all these things shall be added unto you. </a:t>
            </a:r>
          </a:p>
          <a:p>
            <a:pPr marL="4572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443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FAITHFUL </a:t>
            </a:r>
            <a:r>
              <a:rPr lang="en-US" sz="3600" dirty="0" smtClean="0"/>
              <a:t>SERVANT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1828800"/>
            <a:ext cx="10278979" cy="4114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dirty="0" smtClean="0"/>
              <a:t>Key Points: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A </a:t>
            </a:r>
            <a:r>
              <a:rPr lang="en-US" sz="2800" dirty="0"/>
              <a:t>servant has no name. (Gen 24:1-2, </a:t>
            </a:r>
            <a:r>
              <a:rPr lang="en-US" sz="2800" dirty="0" smtClean="0"/>
              <a:t>34)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A </a:t>
            </a:r>
            <a:r>
              <a:rPr lang="en-US" sz="2800" dirty="0"/>
              <a:t>servant is obedient.  (Gen 24:3-4, </a:t>
            </a:r>
            <a:r>
              <a:rPr lang="en-US" sz="2800" dirty="0" smtClean="0"/>
              <a:t>9-10)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A </a:t>
            </a:r>
            <a:r>
              <a:rPr lang="en-US" sz="2800" dirty="0"/>
              <a:t>servant is prayerful and thankful (Gen </a:t>
            </a:r>
            <a:r>
              <a:rPr lang="en-US" sz="2800" dirty="0" smtClean="0"/>
              <a:t>24:12-17)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A </a:t>
            </a:r>
            <a:r>
              <a:rPr lang="en-US" sz="2800" dirty="0"/>
              <a:t>servant is all about his master’s </a:t>
            </a:r>
            <a:r>
              <a:rPr lang="en-US" sz="2800" dirty="0" smtClean="0"/>
              <a:t>business. </a:t>
            </a:r>
            <a:r>
              <a:rPr lang="en-US" sz="2800" dirty="0"/>
              <a:t>(Gen </a:t>
            </a:r>
            <a:r>
              <a:rPr lang="en-US" sz="2800" dirty="0" smtClean="0"/>
              <a:t>24:33)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A </a:t>
            </a:r>
            <a:r>
              <a:rPr lang="en-US" sz="2800" dirty="0"/>
              <a:t>servant speaks of his master. (Gen </a:t>
            </a:r>
            <a:r>
              <a:rPr lang="en-US" sz="2800" dirty="0" smtClean="0"/>
              <a:t>24:34-48)</a:t>
            </a:r>
          </a:p>
          <a:p>
            <a:pPr marL="4572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732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FAITHFUL </a:t>
            </a:r>
            <a:r>
              <a:rPr lang="en-US" sz="3600" dirty="0" smtClean="0"/>
              <a:t>SERVANT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0070" indent="-514350">
              <a:buFont typeface="+mj-lt"/>
              <a:buAutoNum type="arabicPeriod" startAt="5"/>
            </a:pPr>
            <a:r>
              <a:rPr lang="en-US" sz="2800" dirty="0" smtClean="0"/>
              <a:t>A </a:t>
            </a:r>
            <a:r>
              <a:rPr lang="en-US" sz="2800" dirty="0"/>
              <a:t>servant speaks of his master. (Gen 24:34-48)</a:t>
            </a:r>
          </a:p>
          <a:p>
            <a:pPr marL="1200150" lvl="2" indent="-514350">
              <a:buFont typeface="+mj-lt"/>
              <a:buAutoNum type="alphaLcPeriod"/>
            </a:pPr>
            <a:r>
              <a:rPr lang="en-US" sz="2800" dirty="0"/>
              <a:t>I</a:t>
            </a:r>
            <a:r>
              <a:rPr lang="en-US" sz="2800" dirty="0" smtClean="0"/>
              <a:t>dentifies the master whom he serves.  (Gen 2:34)</a:t>
            </a:r>
          </a:p>
          <a:p>
            <a:pPr marL="1200150" lvl="2" indent="-514350">
              <a:buFont typeface="+mj-lt"/>
              <a:buAutoNum type="alphaLcPeriod"/>
            </a:pPr>
            <a:r>
              <a:rPr lang="en-US" sz="2800" dirty="0" smtClean="0"/>
              <a:t>Share’s his master’s words. (Gen 2:37-41)</a:t>
            </a:r>
          </a:p>
          <a:p>
            <a:pPr marL="1200150" lvl="2" indent="-514350">
              <a:buFont typeface="+mj-lt"/>
              <a:buAutoNum type="alphaLcPeriod"/>
            </a:pPr>
            <a:r>
              <a:rPr lang="en-US" sz="2800" dirty="0" smtClean="0"/>
              <a:t>Praises and glorifies his master (God). (Gen 2:42-48)</a:t>
            </a:r>
          </a:p>
          <a:p>
            <a:pPr marL="4572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435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FAITHFUL </a:t>
            </a:r>
            <a:r>
              <a:rPr lang="en-US" sz="3600" dirty="0" smtClean="0"/>
              <a:t>SERVANT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x-none" sz="2800" b="1" dirty="0"/>
              <a:t>Joh 17:8</a:t>
            </a:r>
            <a:r>
              <a:rPr lang="x-none" sz="2800" dirty="0"/>
              <a:t>  For I have </a:t>
            </a:r>
            <a:r>
              <a:rPr lang="x-none" sz="2800" u="sng" dirty="0"/>
              <a:t>given unto them the words which thou gavest me</a:t>
            </a:r>
            <a:r>
              <a:rPr lang="x-none" sz="2800" dirty="0"/>
              <a:t>; and they have received </a:t>
            </a:r>
            <a:r>
              <a:rPr lang="x-none" sz="2800" i="1" dirty="0"/>
              <a:t>them,</a:t>
            </a:r>
            <a:r>
              <a:rPr lang="x-none" sz="2800" dirty="0"/>
              <a:t> and have known surely that I came out from thee, and they have believed that thou didst send me. </a:t>
            </a:r>
            <a:endParaRPr lang="en-US" sz="2800" dirty="0"/>
          </a:p>
          <a:p>
            <a:pPr marL="45720" indent="0">
              <a:buNone/>
            </a:pPr>
            <a:endParaRPr lang="en-US" sz="2800" dirty="0" smtClean="0"/>
          </a:p>
          <a:p>
            <a:pPr marL="45720" indent="0">
              <a:buNone/>
            </a:pPr>
            <a:r>
              <a:rPr lang="x-none" sz="2800" b="1" dirty="0"/>
              <a:t>2Ti 2:2</a:t>
            </a:r>
            <a:r>
              <a:rPr lang="x-none" sz="2800" dirty="0"/>
              <a:t>  And the </a:t>
            </a:r>
            <a:r>
              <a:rPr lang="x-none" sz="2800" u="sng" dirty="0"/>
              <a:t>things that thou hast heard of me </a:t>
            </a:r>
            <a:r>
              <a:rPr lang="x-none" sz="2800" dirty="0"/>
              <a:t>among many witnesses, the same </a:t>
            </a:r>
            <a:r>
              <a:rPr lang="x-none" sz="2800" u="sng" dirty="0"/>
              <a:t>commit thou to faithful men</a:t>
            </a:r>
            <a:r>
              <a:rPr lang="x-none" sz="2800" dirty="0"/>
              <a:t>, who shall be able to teach others also. </a:t>
            </a:r>
            <a:endParaRPr lang="en-US" sz="2800" dirty="0"/>
          </a:p>
          <a:p>
            <a:pPr marL="4572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9840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FAITHFUL </a:t>
            </a:r>
            <a:r>
              <a:rPr lang="en-US" sz="3600" dirty="0" smtClean="0"/>
              <a:t>SERVANT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x-none" sz="2800" b="1" dirty="0"/>
              <a:t>Psa 22:22</a:t>
            </a:r>
            <a:r>
              <a:rPr lang="x-none" sz="2800" dirty="0"/>
              <a:t>  I will </a:t>
            </a:r>
            <a:r>
              <a:rPr lang="x-none" sz="2800" u="sng" dirty="0"/>
              <a:t>declare thy name </a:t>
            </a:r>
            <a:r>
              <a:rPr lang="x-none" sz="2800" dirty="0"/>
              <a:t>unto my brethren: in the midst of the congregation </a:t>
            </a:r>
            <a:r>
              <a:rPr lang="x-none" sz="2800" u="sng" dirty="0"/>
              <a:t>will I praise thee</a:t>
            </a:r>
            <a:r>
              <a:rPr lang="x-none" sz="2800" dirty="0"/>
              <a:t>. </a:t>
            </a:r>
            <a:endParaRPr lang="en-US" sz="2800" dirty="0"/>
          </a:p>
          <a:p>
            <a:pPr marL="45720" indent="0">
              <a:buNone/>
            </a:pPr>
            <a:endParaRPr lang="en-US" sz="2800" dirty="0"/>
          </a:p>
          <a:p>
            <a:pPr marL="45720" indent="0">
              <a:buNone/>
            </a:pPr>
            <a:r>
              <a:rPr lang="x-none" sz="2800" b="1" dirty="0" smtClean="0"/>
              <a:t>Psa </a:t>
            </a:r>
            <a:r>
              <a:rPr lang="x-none" sz="2800" b="1" dirty="0"/>
              <a:t>66:16</a:t>
            </a:r>
            <a:r>
              <a:rPr lang="x-none" sz="2800" dirty="0"/>
              <a:t>  Come </a:t>
            </a:r>
            <a:r>
              <a:rPr lang="x-none" sz="2800" i="1" dirty="0"/>
              <a:t>and</a:t>
            </a:r>
            <a:r>
              <a:rPr lang="x-none" sz="2800" dirty="0"/>
              <a:t> hear, all ye that fear God, and </a:t>
            </a:r>
            <a:r>
              <a:rPr lang="x-none" sz="2800" u="sng" dirty="0"/>
              <a:t>I will declare what he hath done for my soul</a:t>
            </a:r>
            <a:r>
              <a:rPr lang="x-none" sz="2800" dirty="0"/>
              <a:t>. </a:t>
            </a:r>
            <a:endParaRPr lang="en-US" sz="2800" dirty="0"/>
          </a:p>
          <a:p>
            <a:pPr marL="4572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0810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FAITHFUL </a:t>
            </a:r>
            <a:r>
              <a:rPr lang="en-US" sz="3600" dirty="0" smtClean="0"/>
              <a:t>SERVANT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1828800"/>
            <a:ext cx="10278979" cy="41148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2800" b="1" dirty="0" smtClean="0"/>
              <a:t>Key Points: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A </a:t>
            </a:r>
            <a:r>
              <a:rPr lang="en-US" sz="2800" dirty="0"/>
              <a:t>servant has no name. (Gen 24:1-2, </a:t>
            </a:r>
            <a:r>
              <a:rPr lang="en-US" sz="2800" dirty="0" smtClean="0"/>
              <a:t>34)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A </a:t>
            </a:r>
            <a:r>
              <a:rPr lang="en-US" sz="2800" dirty="0"/>
              <a:t>servant is obedient.  (Gen 24:3-4, </a:t>
            </a:r>
            <a:r>
              <a:rPr lang="en-US" sz="2800" dirty="0" smtClean="0"/>
              <a:t>9-10)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A </a:t>
            </a:r>
            <a:r>
              <a:rPr lang="en-US" sz="2800" dirty="0"/>
              <a:t>servant is prayerful and thankful (Gen </a:t>
            </a:r>
            <a:r>
              <a:rPr lang="en-US" sz="2800" dirty="0" smtClean="0"/>
              <a:t>24:12-17)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A </a:t>
            </a:r>
            <a:r>
              <a:rPr lang="en-US" sz="2800" dirty="0"/>
              <a:t>servant is all about his master’s </a:t>
            </a:r>
            <a:r>
              <a:rPr lang="en-US" sz="2800" dirty="0" smtClean="0"/>
              <a:t>business. </a:t>
            </a:r>
            <a:r>
              <a:rPr lang="en-US" sz="2800" dirty="0"/>
              <a:t>(Gen </a:t>
            </a:r>
            <a:r>
              <a:rPr lang="en-US" sz="2800" dirty="0" smtClean="0"/>
              <a:t>24:33)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A </a:t>
            </a:r>
            <a:r>
              <a:rPr lang="en-US" sz="2800" dirty="0"/>
              <a:t>servant speaks of his master. (Gen </a:t>
            </a:r>
            <a:r>
              <a:rPr lang="en-US" sz="2800" dirty="0" smtClean="0"/>
              <a:t>24:34-48)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A </a:t>
            </a:r>
            <a:r>
              <a:rPr lang="en-US" sz="2800" dirty="0"/>
              <a:t>servant </a:t>
            </a:r>
            <a:r>
              <a:rPr lang="en-US" sz="2800" dirty="0" smtClean="0"/>
              <a:t>disperses his </a:t>
            </a:r>
            <a:r>
              <a:rPr lang="en-US" sz="2800" dirty="0"/>
              <a:t>master’s gifts. (Gen </a:t>
            </a:r>
            <a:r>
              <a:rPr lang="en-US" sz="2800" dirty="0" smtClean="0"/>
              <a:t>24:53)</a:t>
            </a:r>
          </a:p>
          <a:p>
            <a:pPr marL="4572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897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Genesis 24 - typology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Abraham – type of God the Father; a king who makes a marriage for his son. (Mat 22:2, Joh 6:44)</a:t>
            </a:r>
          </a:p>
          <a:p>
            <a:r>
              <a:rPr lang="en-US" sz="2800" dirty="0" smtClean="0"/>
              <a:t>Isaac – type of Jesus Christ; the bridegroom who goes out to meet and receive his bride.  (Gen 24:63, 1 The 4:14-16)</a:t>
            </a:r>
          </a:p>
          <a:p>
            <a:r>
              <a:rPr lang="en-US" sz="2800" dirty="0" smtClean="0"/>
              <a:t>Rebekah – type of the Church; a virgin, gentile bride. (Gen 24:16, 2 </a:t>
            </a:r>
            <a:r>
              <a:rPr lang="en-US" sz="2800" dirty="0" err="1" smtClean="0"/>
              <a:t>Cor</a:t>
            </a:r>
            <a:r>
              <a:rPr lang="en-US" sz="2800" dirty="0" smtClean="0"/>
              <a:t> 11:2, </a:t>
            </a:r>
            <a:r>
              <a:rPr lang="en-US" sz="2800" dirty="0" err="1" smtClean="0"/>
              <a:t>Eph</a:t>
            </a:r>
            <a:r>
              <a:rPr lang="en-US" sz="2800" dirty="0" smtClean="0"/>
              <a:t> 5:25-32)</a:t>
            </a:r>
            <a:endParaRPr lang="en-US" sz="2800" dirty="0"/>
          </a:p>
          <a:p>
            <a:r>
              <a:rPr lang="en-US" sz="2800" dirty="0" smtClean="0"/>
              <a:t>Servant </a:t>
            </a:r>
            <a:r>
              <a:rPr lang="en-US" sz="2800" dirty="0" smtClean="0"/>
              <a:t>– type of Holy Spirit; who “shall not speak of himself”.  Enriches the bride with the bridegroom’s gifts.  (1 </a:t>
            </a:r>
            <a:r>
              <a:rPr lang="en-US" sz="2800" dirty="0" err="1" smtClean="0"/>
              <a:t>Cor</a:t>
            </a:r>
            <a:r>
              <a:rPr lang="en-US" sz="2800" dirty="0" smtClean="0"/>
              <a:t> 12:7-11, Gal 5:22)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FAITHFUL </a:t>
            </a:r>
            <a:r>
              <a:rPr lang="en-US" sz="3600" dirty="0" smtClean="0"/>
              <a:t>SERVANT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x-none" sz="2800" dirty="0"/>
              <a:t>Pro 2:1  My son, if thou wilt receive </a:t>
            </a:r>
            <a:r>
              <a:rPr lang="x-none" sz="2800" u="sng" dirty="0"/>
              <a:t>my words</a:t>
            </a:r>
            <a:r>
              <a:rPr lang="x-none" sz="2800" dirty="0"/>
              <a:t>, and hide my commandments with thee; </a:t>
            </a:r>
            <a:endParaRPr lang="en-US" sz="2800" dirty="0"/>
          </a:p>
          <a:p>
            <a:pPr marL="45720" indent="0">
              <a:buNone/>
            </a:pPr>
            <a:r>
              <a:rPr lang="x-none" sz="2800" dirty="0"/>
              <a:t>Pro 2:2  So that thou incline thine ear unto </a:t>
            </a:r>
            <a:r>
              <a:rPr lang="x-none" sz="2800" u="sng" dirty="0"/>
              <a:t>wisdom</a:t>
            </a:r>
            <a:r>
              <a:rPr lang="x-none" sz="2800" dirty="0"/>
              <a:t>, </a:t>
            </a:r>
            <a:r>
              <a:rPr lang="x-none" sz="2800" i="1" dirty="0"/>
              <a:t>and</a:t>
            </a:r>
            <a:r>
              <a:rPr lang="x-none" sz="2800" dirty="0"/>
              <a:t> apply thine heart to </a:t>
            </a:r>
            <a:r>
              <a:rPr lang="x-none" sz="2800" u="sng" dirty="0"/>
              <a:t>understanding</a:t>
            </a:r>
            <a:r>
              <a:rPr lang="x-none" sz="2800" dirty="0"/>
              <a:t>; </a:t>
            </a:r>
            <a:endParaRPr lang="en-US" sz="2800" dirty="0"/>
          </a:p>
          <a:p>
            <a:pPr marL="45720" indent="0">
              <a:buNone/>
            </a:pPr>
            <a:r>
              <a:rPr lang="x-none" sz="2800" dirty="0"/>
              <a:t>Pro 2:3  Yea, if thou criest after</a:t>
            </a:r>
            <a:r>
              <a:rPr lang="x-none" sz="2800" u="sng" dirty="0"/>
              <a:t> knowledge</a:t>
            </a:r>
            <a:r>
              <a:rPr lang="x-none" sz="2800" dirty="0"/>
              <a:t>, </a:t>
            </a:r>
            <a:r>
              <a:rPr lang="x-none" sz="2800" i="1" dirty="0"/>
              <a:t>and</a:t>
            </a:r>
            <a:r>
              <a:rPr lang="x-none" sz="2800" dirty="0"/>
              <a:t> liftest up thy voice for understanding; </a:t>
            </a:r>
            <a:endParaRPr lang="en-US" sz="2800" dirty="0"/>
          </a:p>
          <a:p>
            <a:pPr marL="45720" indent="0">
              <a:buNone/>
            </a:pPr>
            <a:r>
              <a:rPr lang="x-none" sz="2800" dirty="0"/>
              <a:t>Pro 2:4  If thou </a:t>
            </a:r>
            <a:r>
              <a:rPr lang="x-none" sz="2800" u="sng" dirty="0"/>
              <a:t>seekest her as silver</a:t>
            </a:r>
            <a:r>
              <a:rPr lang="x-none" sz="2800" dirty="0"/>
              <a:t>, and searchest for her </a:t>
            </a:r>
            <a:r>
              <a:rPr lang="x-none" sz="2800" u="sng" dirty="0"/>
              <a:t>as for hid treasures</a:t>
            </a:r>
            <a:r>
              <a:rPr lang="x-none" sz="2800" dirty="0"/>
              <a:t>; </a:t>
            </a:r>
            <a:endParaRPr lang="en-US" sz="2800" dirty="0"/>
          </a:p>
          <a:p>
            <a:pPr marL="4572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74642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FAITHFUL </a:t>
            </a:r>
            <a:r>
              <a:rPr lang="en-US" sz="3600" dirty="0" smtClean="0"/>
              <a:t>SERVANT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x-none" sz="2800" b="1" dirty="0"/>
              <a:t>Luk 12:48</a:t>
            </a:r>
            <a:r>
              <a:rPr lang="x-none" sz="2800" dirty="0"/>
              <a:t>  </a:t>
            </a:r>
            <a:r>
              <a:rPr lang="en-US" sz="2800" dirty="0" smtClean="0"/>
              <a:t>…. </a:t>
            </a:r>
            <a:r>
              <a:rPr lang="x-none" sz="2800" dirty="0" smtClean="0"/>
              <a:t>For </a:t>
            </a:r>
            <a:r>
              <a:rPr lang="x-none" sz="2800" dirty="0"/>
              <a:t>unto whomsoever much is given, of him shall be much required: and to whom men have committed much, of him they will ask the more. </a:t>
            </a:r>
            <a:endParaRPr lang="en-US" sz="2800" dirty="0"/>
          </a:p>
          <a:p>
            <a:pPr marL="4572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4007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93044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FAITHFUL </a:t>
            </a:r>
            <a:r>
              <a:rPr lang="en-US" sz="3600" dirty="0" smtClean="0"/>
              <a:t>SERVANT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1503947"/>
            <a:ext cx="10278979" cy="4439653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sz="2900" b="1" dirty="0" smtClean="0"/>
              <a:t>Key Points: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900" dirty="0" smtClean="0"/>
              <a:t>A </a:t>
            </a:r>
            <a:r>
              <a:rPr lang="en-US" sz="2900" dirty="0"/>
              <a:t>servant has no name. (Gen 24:1-2, </a:t>
            </a:r>
            <a:r>
              <a:rPr lang="en-US" sz="2900" dirty="0" smtClean="0"/>
              <a:t>34)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900" dirty="0" smtClean="0"/>
              <a:t>A </a:t>
            </a:r>
            <a:r>
              <a:rPr lang="en-US" sz="2900" dirty="0"/>
              <a:t>servant is obedient.  (Gen 24:3-4, </a:t>
            </a:r>
            <a:r>
              <a:rPr lang="en-US" sz="2900" dirty="0" smtClean="0"/>
              <a:t>9-10)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900" dirty="0" smtClean="0"/>
              <a:t>A </a:t>
            </a:r>
            <a:r>
              <a:rPr lang="en-US" sz="2900" dirty="0"/>
              <a:t>servant is prayerful and thankful (Gen </a:t>
            </a:r>
            <a:r>
              <a:rPr lang="en-US" sz="2900" dirty="0" smtClean="0"/>
              <a:t>24:12-17)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900" dirty="0" smtClean="0"/>
              <a:t>A </a:t>
            </a:r>
            <a:r>
              <a:rPr lang="en-US" sz="2900" dirty="0"/>
              <a:t>servant is all about his master’s </a:t>
            </a:r>
            <a:r>
              <a:rPr lang="en-US" sz="2900" dirty="0" smtClean="0"/>
              <a:t>business. </a:t>
            </a:r>
            <a:r>
              <a:rPr lang="en-US" sz="2900" dirty="0"/>
              <a:t>(Gen </a:t>
            </a:r>
            <a:r>
              <a:rPr lang="en-US" sz="2900" dirty="0" smtClean="0"/>
              <a:t>24:33)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900" dirty="0" smtClean="0"/>
              <a:t>A </a:t>
            </a:r>
            <a:r>
              <a:rPr lang="en-US" sz="2900" dirty="0"/>
              <a:t>servant speaks of his master. (Gen </a:t>
            </a:r>
            <a:r>
              <a:rPr lang="en-US" sz="2900" dirty="0" smtClean="0"/>
              <a:t>24:34-48)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900" dirty="0" smtClean="0"/>
              <a:t>A </a:t>
            </a:r>
            <a:r>
              <a:rPr lang="en-US" sz="2900" dirty="0"/>
              <a:t>servant </a:t>
            </a:r>
            <a:r>
              <a:rPr lang="en-US" sz="2900" dirty="0" smtClean="0"/>
              <a:t>disperses his </a:t>
            </a:r>
            <a:r>
              <a:rPr lang="en-US" sz="2900" dirty="0"/>
              <a:t>master’s gifts. (Gen </a:t>
            </a:r>
            <a:r>
              <a:rPr lang="en-US" sz="2900" dirty="0" smtClean="0"/>
              <a:t>24:53)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900" dirty="0" smtClean="0"/>
              <a:t>A </a:t>
            </a:r>
            <a:r>
              <a:rPr lang="en-US" sz="2900" dirty="0"/>
              <a:t>servant is not hindered by others or the world. (Gen 24:55-56)</a:t>
            </a:r>
          </a:p>
          <a:p>
            <a:pPr marL="4572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038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FAITHFUL </a:t>
            </a:r>
            <a:r>
              <a:rPr lang="en-US" sz="3600" dirty="0" smtClean="0"/>
              <a:t>SERVANT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x-none" sz="2800" b="1" dirty="0"/>
              <a:t>Mar 4:18</a:t>
            </a:r>
            <a:r>
              <a:rPr lang="x-none" sz="2800" dirty="0"/>
              <a:t>  And these are they which are sown among thorns; such as hear the word, </a:t>
            </a:r>
            <a:endParaRPr lang="en-US" sz="2800" dirty="0"/>
          </a:p>
          <a:p>
            <a:pPr marL="45720" indent="0">
              <a:buNone/>
            </a:pPr>
            <a:r>
              <a:rPr lang="x-none" sz="2800" b="1" dirty="0"/>
              <a:t>Mar 4:19</a:t>
            </a:r>
            <a:r>
              <a:rPr lang="x-none" sz="2800" dirty="0"/>
              <a:t>  And the cares of this world, and the deceitfulness of riches, and the lusts of other things entering in, choke the word, and it becometh unfruitful. </a:t>
            </a:r>
            <a:endParaRPr lang="en-US" sz="2800" dirty="0"/>
          </a:p>
          <a:p>
            <a:pPr marL="4572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7397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93044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FAITHFUL </a:t>
            </a:r>
            <a:r>
              <a:rPr lang="en-US" sz="3600" dirty="0" smtClean="0"/>
              <a:t>SERVANT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1503947"/>
            <a:ext cx="10278979" cy="4439653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sz="2900" b="1" dirty="0" smtClean="0"/>
              <a:t>Key Points: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900" dirty="0" smtClean="0"/>
              <a:t>A </a:t>
            </a:r>
            <a:r>
              <a:rPr lang="en-US" sz="2900" dirty="0"/>
              <a:t>servant has no name. (Gen 24:1-2, </a:t>
            </a:r>
            <a:r>
              <a:rPr lang="en-US" sz="2900" dirty="0" smtClean="0"/>
              <a:t>34)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900" dirty="0" smtClean="0"/>
              <a:t>A </a:t>
            </a:r>
            <a:r>
              <a:rPr lang="en-US" sz="2900" dirty="0"/>
              <a:t>servant is obedient.  (Gen 24:3-4, </a:t>
            </a:r>
            <a:r>
              <a:rPr lang="en-US" sz="2900" dirty="0" smtClean="0"/>
              <a:t>9-10)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900" dirty="0" smtClean="0"/>
              <a:t>A </a:t>
            </a:r>
            <a:r>
              <a:rPr lang="en-US" sz="2900" dirty="0"/>
              <a:t>servant is prayerful and thankful (Gen </a:t>
            </a:r>
            <a:r>
              <a:rPr lang="en-US" sz="2900" dirty="0" smtClean="0"/>
              <a:t>24:12-17)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900" dirty="0" smtClean="0"/>
              <a:t>A </a:t>
            </a:r>
            <a:r>
              <a:rPr lang="en-US" sz="2900" dirty="0"/>
              <a:t>servant is all about his master’s </a:t>
            </a:r>
            <a:r>
              <a:rPr lang="en-US" sz="2900" dirty="0" smtClean="0"/>
              <a:t>business. </a:t>
            </a:r>
            <a:r>
              <a:rPr lang="en-US" sz="2900" dirty="0"/>
              <a:t>(Gen </a:t>
            </a:r>
            <a:r>
              <a:rPr lang="en-US" sz="2900" dirty="0" smtClean="0"/>
              <a:t>24:33)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900" dirty="0" smtClean="0"/>
              <a:t>A </a:t>
            </a:r>
            <a:r>
              <a:rPr lang="en-US" sz="2900" dirty="0"/>
              <a:t>servant speaks of his master. (Gen </a:t>
            </a:r>
            <a:r>
              <a:rPr lang="en-US" sz="2900" dirty="0" smtClean="0"/>
              <a:t>24:34-48)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900" dirty="0" smtClean="0"/>
              <a:t>A </a:t>
            </a:r>
            <a:r>
              <a:rPr lang="en-US" sz="2900" dirty="0"/>
              <a:t>servant </a:t>
            </a:r>
            <a:r>
              <a:rPr lang="en-US" sz="2900" dirty="0" smtClean="0"/>
              <a:t>disperses his </a:t>
            </a:r>
            <a:r>
              <a:rPr lang="en-US" sz="2900" dirty="0"/>
              <a:t>master’s gifts. (Gen </a:t>
            </a:r>
            <a:r>
              <a:rPr lang="en-US" sz="2900" dirty="0" smtClean="0"/>
              <a:t>24:53)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900" dirty="0" smtClean="0"/>
              <a:t>A </a:t>
            </a:r>
            <a:r>
              <a:rPr lang="en-US" sz="2900" dirty="0"/>
              <a:t>servant is not hindered by others or the world. (Gen 24:55-56)</a:t>
            </a:r>
          </a:p>
          <a:p>
            <a:pPr marL="4572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818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faithful</a:t>
            </a:r>
            <a:r>
              <a:rPr lang="en-US" sz="3600" dirty="0" smtClean="0"/>
              <a:t> </a:t>
            </a:r>
            <a:r>
              <a:rPr lang="en-US" sz="3600" dirty="0" smtClean="0"/>
              <a:t>SERVANT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1828800"/>
            <a:ext cx="10278979" cy="4114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dirty="0" smtClean="0"/>
              <a:t>Key Points: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A </a:t>
            </a:r>
            <a:r>
              <a:rPr lang="en-US" sz="2800" dirty="0"/>
              <a:t>servant has no name. (Gen 24:1-2, </a:t>
            </a:r>
            <a:r>
              <a:rPr lang="en-US" sz="2800" dirty="0" smtClean="0"/>
              <a:t>34)</a:t>
            </a:r>
          </a:p>
          <a:p>
            <a:pPr marL="4572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799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faithful SERVANT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x-none" sz="2800" b="1" dirty="0" smtClean="0"/>
              <a:t>Col </a:t>
            </a:r>
            <a:r>
              <a:rPr lang="x-none" sz="2800" b="1" dirty="0"/>
              <a:t>3:3</a:t>
            </a:r>
            <a:r>
              <a:rPr lang="x-none" sz="2800" dirty="0"/>
              <a:t>  For ye are dead, and </a:t>
            </a:r>
            <a:r>
              <a:rPr lang="x-none" sz="2800" u="sng" dirty="0"/>
              <a:t>your life is hid </a:t>
            </a:r>
            <a:r>
              <a:rPr lang="x-none" sz="2800" dirty="0"/>
              <a:t>with Christ in God. </a:t>
            </a:r>
            <a:endParaRPr lang="en-US" sz="2800" dirty="0" smtClean="0"/>
          </a:p>
          <a:p>
            <a:pPr marL="45720" indent="0">
              <a:buNone/>
            </a:pPr>
            <a:r>
              <a:rPr lang="x-none" sz="2800" b="1" dirty="0" smtClean="0"/>
              <a:t>Col </a:t>
            </a:r>
            <a:r>
              <a:rPr lang="x-none" sz="2800" b="1" dirty="0"/>
              <a:t>3:4</a:t>
            </a:r>
            <a:r>
              <a:rPr lang="x-none" sz="2800" dirty="0"/>
              <a:t>  When </a:t>
            </a:r>
            <a:r>
              <a:rPr lang="x-none" sz="2800" u="sng" dirty="0"/>
              <a:t>Christ, who is our life</a:t>
            </a:r>
            <a:r>
              <a:rPr lang="x-none" sz="2800" dirty="0"/>
              <a:t>, shall appear, then shall ye also appear with him in glory. </a:t>
            </a:r>
            <a:endParaRPr lang="en-US" sz="2800" dirty="0"/>
          </a:p>
          <a:p>
            <a:pPr marL="45720" indent="0">
              <a:buNone/>
            </a:pPr>
            <a:endParaRPr lang="en-US" sz="2800" dirty="0" smtClean="0"/>
          </a:p>
          <a:p>
            <a:pPr marL="4572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016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FAITHFUL </a:t>
            </a:r>
            <a:r>
              <a:rPr lang="en-US" sz="3600" dirty="0" smtClean="0"/>
              <a:t>SERVANT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x-none" sz="2800" b="1" dirty="0" smtClean="0"/>
              <a:t>Mat </a:t>
            </a:r>
            <a:r>
              <a:rPr lang="x-none" sz="2800" b="1" dirty="0"/>
              <a:t>5:16</a:t>
            </a:r>
            <a:r>
              <a:rPr lang="x-none" sz="2800" dirty="0"/>
              <a:t>  Let your light so shine before men, that they may see your good works, and </a:t>
            </a:r>
            <a:r>
              <a:rPr lang="x-none" sz="2800" u="sng" dirty="0"/>
              <a:t>glorify your Father </a:t>
            </a:r>
            <a:r>
              <a:rPr lang="x-none" sz="2800" dirty="0"/>
              <a:t>which is in heaven. </a:t>
            </a:r>
            <a:endParaRPr lang="en-US" sz="2800" dirty="0"/>
          </a:p>
          <a:p>
            <a:pPr marL="4572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620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FAITHFUL </a:t>
            </a:r>
            <a:r>
              <a:rPr lang="en-US" sz="3600" dirty="0" smtClean="0"/>
              <a:t>SERVANT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1828800"/>
            <a:ext cx="10278979" cy="4114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dirty="0" smtClean="0"/>
              <a:t>Key Points: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A </a:t>
            </a:r>
            <a:r>
              <a:rPr lang="en-US" sz="2800" dirty="0"/>
              <a:t>servant has no name. (Gen 24:1-2, </a:t>
            </a:r>
            <a:r>
              <a:rPr lang="en-US" sz="2800" dirty="0" smtClean="0"/>
              <a:t>34)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A </a:t>
            </a:r>
            <a:r>
              <a:rPr lang="en-US" sz="2800" dirty="0"/>
              <a:t>servant is obedient.  (Gen 24:3-4, </a:t>
            </a:r>
            <a:r>
              <a:rPr lang="en-US" sz="2800" dirty="0" smtClean="0"/>
              <a:t>9-10)</a:t>
            </a:r>
          </a:p>
          <a:p>
            <a:pPr marL="4572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040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FAITHFUL </a:t>
            </a:r>
            <a:r>
              <a:rPr lang="en-US" sz="3600" dirty="0" smtClean="0"/>
              <a:t>SERVANT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dirty="0"/>
              <a:t>L</a:t>
            </a:r>
            <a:r>
              <a:rPr lang="x-none" sz="2800" b="1" dirty="0"/>
              <a:t>uk 6:46 </a:t>
            </a:r>
            <a:r>
              <a:rPr lang="x-none" sz="2800" dirty="0"/>
              <a:t> And why call ye me, Lord, Lord, and do not the things which I say? </a:t>
            </a:r>
            <a:endParaRPr lang="en-US" sz="2800" dirty="0"/>
          </a:p>
          <a:p>
            <a:pPr marL="4572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5717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FAITHFUL </a:t>
            </a:r>
            <a:r>
              <a:rPr lang="en-US" sz="3600" dirty="0" smtClean="0"/>
              <a:t>SERVANT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1828800"/>
            <a:ext cx="10278979" cy="4114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dirty="0" smtClean="0"/>
              <a:t>Key Points: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A </a:t>
            </a:r>
            <a:r>
              <a:rPr lang="en-US" sz="2800" dirty="0"/>
              <a:t>servant has no name. (Gen 24:1-2, </a:t>
            </a:r>
            <a:r>
              <a:rPr lang="en-US" sz="2800" dirty="0" smtClean="0"/>
              <a:t>34)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A </a:t>
            </a:r>
            <a:r>
              <a:rPr lang="en-US" sz="2800" dirty="0"/>
              <a:t>servant is obedient.  (Gen 24:3-4, </a:t>
            </a:r>
            <a:r>
              <a:rPr lang="en-US" sz="2800" dirty="0" smtClean="0"/>
              <a:t>9-10)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A </a:t>
            </a:r>
            <a:r>
              <a:rPr lang="en-US" sz="2800" dirty="0"/>
              <a:t>servant is prayerful and thankful (Gen </a:t>
            </a:r>
            <a:r>
              <a:rPr lang="en-US" sz="2800" dirty="0" smtClean="0"/>
              <a:t>24:12-17)</a:t>
            </a:r>
          </a:p>
          <a:p>
            <a:pPr marL="4572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011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FAITHFUL </a:t>
            </a:r>
            <a:r>
              <a:rPr lang="en-US" sz="3600" dirty="0" smtClean="0"/>
              <a:t>SERVANT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0070" indent="-514350">
              <a:buFont typeface="+mj-lt"/>
              <a:buAutoNum type="arabicPeriod" startAt="3"/>
            </a:pPr>
            <a:r>
              <a:rPr lang="en-US" sz="2800" dirty="0"/>
              <a:t>A servant is prayerful and thankful (Gen 24:12-17</a:t>
            </a:r>
            <a:r>
              <a:rPr lang="en-US" sz="2800" dirty="0" smtClean="0"/>
              <a:t>)</a:t>
            </a:r>
          </a:p>
          <a:p>
            <a:pPr marL="1200150" lvl="2" indent="-514350">
              <a:buFont typeface="+mj-lt"/>
              <a:buAutoNum type="alphaLcPeriod"/>
            </a:pPr>
            <a:r>
              <a:rPr lang="en-US" sz="2800" dirty="0" smtClean="0"/>
              <a:t>A servant prays. (Gen 24:12-14)</a:t>
            </a:r>
          </a:p>
          <a:p>
            <a:pPr marL="45720" indent="0">
              <a:buNone/>
            </a:pPr>
            <a:endParaRPr lang="en-US" sz="2800" dirty="0" smtClean="0"/>
          </a:p>
          <a:p>
            <a:pPr marL="45720" indent="0">
              <a:buNone/>
            </a:pPr>
            <a:r>
              <a:rPr lang="en-US" sz="2800" b="1" dirty="0" err="1"/>
              <a:t>Eph</a:t>
            </a:r>
            <a:r>
              <a:rPr lang="en-US" sz="2800" b="1" dirty="0"/>
              <a:t> 3:20</a:t>
            </a:r>
            <a:r>
              <a:rPr lang="en-US" sz="2800" dirty="0"/>
              <a:t>  Now unto him that is able to do exceeding abundantly above all that we ask or think, according to the power that </a:t>
            </a:r>
            <a:r>
              <a:rPr lang="en-US" sz="2800" dirty="0" err="1"/>
              <a:t>worketh</a:t>
            </a:r>
            <a:r>
              <a:rPr lang="en-US" sz="2800" dirty="0"/>
              <a:t> in us, </a:t>
            </a:r>
          </a:p>
          <a:p>
            <a:pPr marL="4572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2298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218</TotalTime>
  <Words>781</Words>
  <Application>Microsoft Office PowerPoint</Application>
  <PresentationFormat>Widescreen</PresentationFormat>
  <Paragraphs>112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Cambria</vt:lpstr>
      <vt:lpstr>Red Line Business 16x9</vt:lpstr>
      <vt:lpstr>The Faithful servant</vt:lpstr>
      <vt:lpstr>Genesis 24 - typology</vt:lpstr>
      <vt:lpstr>THE faithful SERVANT</vt:lpstr>
      <vt:lpstr>THE faithful SERVANT</vt:lpstr>
      <vt:lpstr>THE FAITHFUL SERVANT</vt:lpstr>
      <vt:lpstr>THE FAITHFUL SERVANT</vt:lpstr>
      <vt:lpstr>THE FAITHFUL SERVANT</vt:lpstr>
      <vt:lpstr>THE FAITHFUL SERVANT</vt:lpstr>
      <vt:lpstr>THE FAITHFUL SERVANT</vt:lpstr>
      <vt:lpstr>THE FAITHFUL SERVANT</vt:lpstr>
      <vt:lpstr>THE FAITHFUL SERVANT</vt:lpstr>
      <vt:lpstr>THE FAITHFUL SERVANT</vt:lpstr>
      <vt:lpstr>THE FAITHFUL SERVANT</vt:lpstr>
      <vt:lpstr>THE FAITHFUL SERVANT</vt:lpstr>
      <vt:lpstr>THE FAITHFUL SERVANT</vt:lpstr>
      <vt:lpstr>THE FAITHFUL SERVANT</vt:lpstr>
      <vt:lpstr>THE FAITHFUL SERVANT</vt:lpstr>
      <vt:lpstr>THE FAITHFUL SERVANT</vt:lpstr>
      <vt:lpstr>THE FAITHFUL SERVANT</vt:lpstr>
      <vt:lpstr>THE FAITHFUL SERVANT</vt:lpstr>
      <vt:lpstr>THE FAITHFUL SERVANT</vt:lpstr>
      <vt:lpstr>THE FAITHFUL SERVANT</vt:lpstr>
      <vt:lpstr>THE FAITHFUL SERVANT</vt:lpstr>
      <vt:lpstr>THE FAITHFUL SERVANT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unnamed servant</dc:title>
  <dc:creator>jrwhite72207@gmail.com</dc:creator>
  <cp:lastModifiedBy>jrwhite72207@gmail.com</cp:lastModifiedBy>
  <cp:revision>18</cp:revision>
  <dcterms:created xsi:type="dcterms:W3CDTF">2018-06-02T02:21:51Z</dcterms:created>
  <dcterms:modified xsi:type="dcterms:W3CDTF">2018-06-08T02:05:05Z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