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36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5FB41-8AAA-4895-9F9C-879F933D6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E024C-5A89-4E9E-9FC2-DC212DB5F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F8C16-EA6F-4202-A65E-19E9BFAA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91D77-6D69-4411-A1EB-C57C90E5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C1CCF-1C91-4F05-A99C-46B56CD1A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3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0E58E-2EBB-4BCE-A144-FD2005F40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72E987-5F4C-47D5-BFD4-7AB0B4E3B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9B103-56A2-4E64-AF22-B57C1E65D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CC007-6222-4D8E-85EB-D1480F431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382D0-1981-4712-8BB9-8FBEF1A5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7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8C77E-10EE-408B-A945-C469BF013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15C86-7000-42C3-BFD6-965DAD4C2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2D424-873A-41FD-B221-E3FF04D80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FB170-18EC-4C2E-ADDD-85AD31C4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31AEA-874B-47B9-A17A-458B0F23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8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04072-C458-4ABB-B477-F48ADD11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EA222-F0AB-42D6-94D6-0C9271591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58DAE-25ED-4F4C-8DCC-FAADB2CE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2BDD3-66F7-4793-99D5-EA41AA2D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7B0E6-49D6-46F8-9188-EDDCB67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0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98A4-A367-47C8-B3C7-DABF34143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6ADDE-1EDB-4BB7-A202-4E2C98C17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48AE9-0653-42AC-860B-E7DAFC95A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E510D-FDF5-4501-B44B-1C0E2D0D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03981-0559-407C-9AFD-434738D3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5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37153-C46D-4085-AFCB-E664751E6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6F4A2-4BDD-4C46-8685-F98D296E7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F8541E-6349-4961-BA1A-52A18D0D3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A94E3-1513-4D24-B8E0-E48EB6DB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AF9554-FBA3-4954-A51A-08B40EDF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A7A3A-DCB0-43CC-81D4-9690357C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25D9A-F595-4FD2-999C-2629D1CDA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366C2-BD83-42BB-9AFD-8D86EE520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FF3BF-6421-44DC-AF6C-9C298992C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36F10B-2E0C-4567-B8C8-58E029EA9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8BF917-1A95-41BD-9754-8C8E73762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7C82C8-32CF-4D75-87B6-1E1FDAFF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5B5DE6-F121-4BD6-ACAB-EB70E3A9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62F0EF-C621-4749-A3F1-84362B6FA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3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24743-50D6-433A-A50C-4400C9D78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BADE8-B01E-493D-AFCA-364F95DA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D0210-4FF7-4403-AE6E-6F84CEB3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BFCD0-7629-4796-A286-A2985EF4F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1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02E3A6-6ECF-46DE-B06D-A8C227BB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D3CCB1-2D4D-4816-9905-72D36745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AA2F2E-7CE8-4D7A-A96F-3986E244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9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305F2-140B-4BEB-82D2-E444A39E0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B3124-7B3B-473D-89A6-9282D3751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A420A-8726-4F91-B361-88577C8DE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35E5B-2EE4-4832-97B9-B5438F16F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9C57A-5CC9-4BB7-8146-DFED305E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A049D-1DDB-4CD2-8DC0-ABC35ECBB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0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1D08C-7EF1-430A-9B8A-5CA78F5E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CC493-0AD7-4A5E-87DE-8AE8B50319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4BCD8-C4DA-47D7-B365-AA7E8E25E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8CB23-21CB-4077-9EC9-381925BF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12A80-5B93-42E8-87CD-F01FCBCB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C787B-FCC6-4752-B3ED-43F1C956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6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CC6CE-DCA7-4C11-BB47-3D855DE8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C2C59-4549-41AD-8F22-2F0A212E1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46ABA-104C-43E2-80B0-59A6C7A94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BEC-4B04-4811-94CE-31428BDA763B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08C7C-0949-4D82-A142-FF7891191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FDAB2-0D5A-42ED-A472-8713BF283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7E25C-8EDA-4144-B688-BF97D04D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6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0"/>
            <a:ext cx="12191979" cy="483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449" y="4559523"/>
            <a:ext cx="10901471" cy="1236440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449" y="5975072"/>
            <a:ext cx="1090147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</p:spTree>
    <p:extLst>
      <p:ext uri="{BB962C8B-B14F-4D97-AF65-F5344CB8AC3E}">
        <p14:creationId xmlns:p14="http://schemas.microsoft.com/office/powerpoint/2010/main" val="179439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8" y="423018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D248172-7820-4E12-85B0-02F198340EA9}"/>
              </a:ext>
            </a:extLst>
          </p:cNvPr>
          <p:cNvSpPr txBox="1">
            <a:spLocks/>
          </p:cNvSpPr>
          <p:nvPr/>
        </p:nvSpPr>
        <p:spPr>
          <a:xfrm>
            <a:off x="507998" y="533861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The Image Trap.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E9B28E-EE54-4F8B-B9DA-4B7D172FC164}"/>
              </a:ext>
            </a:extLst>
          </p:cNvPr>
          <p:cNvSpPr txBox="1">
            <a:spLocks/>
          </p:cNvSpPr>
          <p:nvPr/>
        </p:nvSpPr>
        <p:spPr>
          <a:xfrm>
            <a:off x="5283201" y="3630416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V.	The Idle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440503E-2361-4474-B1F2-27F6D7D8CC71}"/>
              </a:ext>
            </a:extLst>
          </p:cNvPr>
          <p:cNvSpPr txBox="1">
            <a:spLocks/>
          </p:cNvSpPr>
          <p:nvPr/>
        </p:nvSpPr>
        <p:spPr>
          <a:xfrm>
            <a:off x="5283201" y="4198147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VI.	The Imagination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848E816-D868-46B0-B3E1-DF80A9949E96}"/>
              </a:ext>
            </a:extLst>
          </p:cNvPr>
          <p:cNvSpPr txBox="1">
            <a:spLocks/>
          </p:cNvSpPr>
          <p:nvPr/>
        </p:nvSpPr>
        <p:spPr>
          <a:xfrm>
            <a:off x="5283200" y="4769979"/>
            <a:ext cx="6908799" cy="208802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800" dirty="0">
                <a:solidFill>
                  <a:prstClr val="black"/>
                </a:solidFill>
              </a:rPr>
              <a:t>Many men die years before taking their last breath. 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88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8" y="423018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D248172-7820-4E12-85B0-02F198340EA9}"/>
              </a:ext>
            </a:extLst>
          </p:cNvPr>
          <p:cNvSpPr txBox="1">
            <a:spLocks/>
          </p:cNvSpPr>
          <p:nvPr/>
        </p:nvSpPr>
        <p:spPr>
          <a:xfrm>
            <a:off x="507998" y="533861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The Image Trap.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E9B28E-EE54-4F8B-B9DA-4B7D172FC164}"/>
              </a:ext>
            </a:extLst>
          </p:cNvPr>
          <p:cNvSpPr txBox="1">
            <a:spLocks/>
          </p:cNvSpPr>
          <p:nvPr/>
        </p:nvSpPr>
        <p:spPr>
          <a:xfrm>
            <a:off x="5283201" y="3630416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V.	The Idle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440503E-2361-4474-B1F2-27F6D7D8CC71}"/>
              </a:ext>
            </a:extLst>
          </p:cNvPr>
          <p:cNvSpPr txBox="1">
            <a:spLocks/>
          </p:cNvSpPr>
          <p:nvPr/>
        </p:nvSpPr>
        <p:spPr>
          <a:xfrm>
            <a:off x="5283201" y="4198147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VI.	The Imagination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848E816-D868-46B0-B3E1-DF80A9949E96}"/>
              </a:ext>
            </a:extLst>
          </p:cNvPr>
          <p:cNvSpPr txBox="1">
            <a:spLocks/>
          </p:cNvSpPr>
          <p:nvPr/>
        </p:nvSpPr>
        <p:spPr>
          <a:xfrm>
            <a:off x="5283200" y="4769979"/>
            <a:ext cx="6908799" cy="208802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Imagination Trap Counter: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Cor. 10:5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Casting down imaginations, and every high thing that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exalteth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itself against the knowledge of God, and bringing into captivity every thought to the obedience of Christ; 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986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8" y="4203608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D248172-7820-4E12-85B0-02F198340EA9}"/>
              </a:ext>
            </a:extLst>
          </p:cNvPr>
          <p:cNvSpPr txBox="1">
            <a:spLocks/>
          </p:cNvSpPr>
          <p:nvPr/>
        </p:nvSpPr>
        <p:spPr>
          <a:xfrm>
            <a:off x="507998" y="533861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The Image Trap.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E9B28E-EE54-4F8B-B9DA-4B7D172FC164}"/>
              </a:ext>
            </a:extLst>
          </p:cNvPr>
          <p:cNvSpPr txBox="1">
            <a:spLocks/>
          </p:cNvSpPr>
          <p:nvPr/>
        </p:nvSpPr>
        <p:spPr>
          <a:xfrm>
            <a:off x="5283201" y="3630416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V.	The Idle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440503E-2361-4474-B1F2-27F6D7D8CC71}"/>
              </a:ext>
            </a:extLst>
          </p:cNvPr>
          <p:cNvSpPr txBox="1">
            <a:spLocks/>
          </p:cNvSpPr>
          <p:nvPr/>
        </p:nvSpPr>
        <p:spPr>
          <a:xfrm>
            <a:off x="5283201" y="4198147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VI.	The Imagination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524FEB1-2549-46EA-AF7F-6FA2D77EDF8F}"/>
              </a:ext>
            </a:extLst>
          </p:cNvPr>
          <p:cNvSpPr txBox="1">
            <a:spLocks/>
          </p:cNvSpPr>
          <p:nvPr/>
        </p:nvSpPr>
        <p:spPr>
          <a:xfrm>
            <a:off x="5283201" y="4785003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VII.	The Irrelevant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1386E5C-96C6-446D-B72E-B1A512FEB0C5}"/>
              </a:ext>
            </a:extLst>
          </p:cNvPr>
          <p:cNvSpPr txBox="1">
            <a:spLocks/>
          </p:cNvSpPr>
          <p:nvPr/>
        </p:nvSpPr>
        <p:spPr>
          <a:xfrm>
            <a:off x="5283200" y="5334509"/>
            <a:ext cx="6908799" cy="152349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Irrelevant </a:t>
            </a:r>
            <a:r>
              <a:rPr lang="en-US" sz="3200" b="1" dirty="0">
                <a:solidFill>
                  <a:prstClr val="black"/>
                </a:solidFill>
              </a:rPr>
              <a:t>Trap Counter: </a:t>
            </a:r>
            <a:r>
              <a:rPr lang="en-US" sz="2800" b="1" dirty="0">
                <a:solidFill>
                  <a:prstClr val="black"/>
                </a:solidFill>
              </a:rPr>
              <a:t>1 Cor. 16:13 </a:t>
            </a:r>
            <a:r>
              <a:rPr lang="en-US" sz="2800" dirty="0">
                <a:solidFill>
                  <a:prstClr val="black"/>
                </a:solidFill>
              </a:rPr>
              <a:t>Watch ye, stand fast in the faith, quit you like men, be strong.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83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314F5-E231-4BC1-8879-E1B49D97B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05ED2-8237-40A8-9B97-FE83E217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Image result for men's breakfast background">
            <a:extLst>
              <a:ext uri="{FF2B5EF4-FFF2-40B4-BE49-F238E27FC236}">
                <a16:creationId xmlns:a16="http://schemas.microsoft.com/office/drawing/2014/main" id="{1B728F64-3892-4A8F-AD72-8A7AAAFFC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C25149-E531-4927-9399-BED96BEF3FA4}"/>
              </a:ext>
            </a:extLst>
          </p:cNvPr>
          <p:cNvSpPr txBox="1"/>
          <p:nvPr/>
        </p:nvSpPr>
        <p:spPr>
          <a:xfrm>
            <a:off x="7153443" y="4193524"/>
            <a:ext cx="4399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Saturday, August 5</a:t>
            </a:r>
            <a:r>
              <a:rPr lang="en-US" sz="3200" baseline="30000" dirty="0"/>
              <a:t>th</a:t>
            </a:r>
            <a:r>
              <a:rPr lang="en-US" sz="3200" dirty="0"/>
              <a:t> </a:t>
            </a:r>
          </a:p>
          <a:p>
            <a:r>
              <a:rPr lang="en-US" sz="3200" dirty="0"/>
              <a:t>7:30 – 9:30 AM at MBT</a:t>
            </a:r>
          </a:p>
          <a:p>
            <a:r>
              <a:rPr lang="en-US" sz="3200" dirty="0"/>
              <a:t>Cost - $5.00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15E530-3174-4E7F-B59B-E74366B80CF8}"/>
              </a:ext>
            </a:extLst>
          </p:cNvPr>
          <p:cNvSpPr txBox="1"/>
          <p:nvPr/>
        </p:nvSpPr>
        <p:spPr>
          <a:xfrm>
            <a:off x="432684" y="275570"/>
            <a:ext cx="6907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Manhood Standard</a:t>
            </a:r>
          </a:p>
          <a:p>
            <a:r>
              <a:rPr lang="en-US" sz="3600" i="1" dirty="0"/>
              <a:t>By Chris Miller and Kenny Morgan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0267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/>
              <a:t>Trap – </a:t>
            </a:r>
            <a:r>
              <a:rPr lang="en-US" sz="3200" i="1" dirty="0"/>
              <a:t>an engine for catching men</a:t>
            </a:r>
            <a:r>
              <a:rPr lang="en-US" sz="3200" dirty="0"/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The Life of Isaac:</a:t>
            </a:r>
          </a:p>
          <a:p>
            <a:r>
              <a:rPr lang="en-US" sz="3200" dirty="0"/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/>
              <a:t>I.	The “I” Trap.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8E3C6AA-A1FA-428F-82AD-F58DFD355E1D}"/>
              </a:ext>
            </a:extLst>
          </p:cNvPr>
          <p:cNvSpPr txBox="1">
            <a:spLocks/>
          </p:cNvSpPr>
          <p:nvPr/>
        </p:nvSpPr>
        <p:spPr>
          <a:xfrm>
            <a:off x="1434432" y="4176760"/>
            <a:ext cx="10686448" cy="9890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 err="1"/>
              <a:t>Eph</a:t>
            </a:r>
            <a:r>
              <a:rPr lang="en-US" sz="3200" b="1" dirty="0"/>
              <a:t> 5:25</a:t>
            </a:r>
            <a:r>
              <a:rPr lang="en-US" sz="3200" dirty="0"/>
              <a:t> Husbands, love your wives, even as Christ also loved the church, and gave himself for it;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8315DA2-EB22-4CFB-B2AA-AE0C389F02C6}"/>
              </a:ext>
            </a:extLst>
          </p:cNvPr>
          <p:cNvSpPr txBox="1">
            <a:spLocks/>
          </p:cNvSpPr>
          <p:nvPr/>
        </p:nvSpPr>
        <p:spPr>
          <a:xfrm>
            <a:off x="1434432" y="5165800"/>
            <a:ext cx="10686448" cy="15526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/>
              <a:t>The “I” Trap Counter: Mat 20:28 </a:t>
            </a:r>
            <a:r>
              <a:rPr lang="en-US" sz="3200" dirty="0"/>
              <a:t>Even as the Son of man came not to be ministered unto, but to minister, and to give his life a ransom for many. </a:t>
            </a:r>
          </a:p>
        </p:txBody>
      </p:sp>
    </p:spTree>
    <p:extLst>
      <p:ext uri="{BB962C8B-B14F-4D97-AF65-F5344CB8AC3E}">
        <p14:creationId xmlns:p14="http://schemas.microsoft.com/office/powerpoint/2010/main" val="355661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9" y="4213171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72423F8-7C0B-439F-BAE1-B76D600CAD16}"/>
              </a:ext>
            </a:extLst>
          </p:cNvPr>
          <p:cNvSpPr txBox="1">
            <a:spLocks/>
          </p:cNvSpPr>
          <p:nvPr/>
        </p:nvSpPr>
        <p:spPr>
          <a:xfrm>
            <a:off x="1526673" y="4918332"/>
            <a:ext cx="10033268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dirty="0">
                <a:solidFill>
                  <a:prstClr val="black"/>
                </a:solidFill>
              </a:rPr>
              <a:t>For the responsible, ignorance is never a valid excuse.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18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9" y="4213171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7A44C01-A348-4802-BB16-9F2A3A43919B}"/>
              </a:ext>
            </a:extLst>
          </p:cNvPr>
          <p:cNvSpPr txBox="1">
            <a:spLocks/>
          </p:cNvSpPr>
          <p:nvPr/>
        </p:nvSpPr>
        <p:spPr>
          <a:xfrm>
            <a:off x="1462844" y="4887338"/>
            <a:ext cx="10729155" cy="197066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>
                <a:solidFill>
                  <a:prstClr val="black"/>
                </a:solidFill>
              </a:rPr>
              <a:t>The Ignorance Trap Counter: </a:t>
            </a:r>
            <a:r>
              <a:rPr lang="en-US" sz="3200" b="1" dirty="0"/>
              <a:t>Pro 27:23 </a:t>
            </a:r>
            <a:r>
              <a:rPr lang="en-US" sz="3200" dirty="0"/>
              <a:t>Be thou diligent to know the state of thy flocks, and look well to thy herds</a:t>
            </a:r>
            <a:r>
              <a:rPr lang="en-US" sz="3200" b="1" dirty="0"/>
              <a:t>. </a:t>
            </a:r>
            <a:endParaRPr lang="en-US" dirty="0"/>
          </a:p>
          <a:p>
            <a:pPr lvl="0" algn="l"/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74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9" y="4213171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97E09B6F-8DAE-4EDB-B372-0FF10EBB3B0D}"/>
              </a:ext>
            </a:extLst>
          </p:cNvPr>
          <p:cNvSpPr txBox="1">
            <a:spLocks/>
          </p:cNvSpPr>
          <p:nvPr/>
        </p:nvSpPr>
        <p:spPr>
          <a:xfrm>
            <a:off x="1436254" y="5459170"/>
            <a:ext cx="10414001" cy="139883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prstClr val="black"/>
                </a:solidFill>
              </a:rPr>
              <a:t>1 Sam. 13:10 </a:t>
            </a:r>
            <a:r>
              <a:rPr lang="en-US" sz="3200" dirty="0">
                <a:solidFill>
                  <a:prstClr val="black"/>
                </a:solidFill>
              </a:rPr>
              <a:t>And it came to pass, that as soon as he had made an end of offering the burnt offering, behold, Samuel came; and Saul went out to meet him, that he might salute him.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73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9" y="4213171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97E09B6F-8DAE-4EDB-B372-0FF10EBB3B0D}"/>
              </a:ext>
            </a:extLst>
          </p:cNvPr>
          <p:cNvSpPr txBox="1">
            <a:spLocks/>
          </p:cNvSpPr>
          <p:nvPr/>
        </p:nvSpPr>
        <p:spPr>
          <a:xfrm>
            <a:off x="1436254" y="5338610"/>
            <a:ext cx="10755746" cy="15193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Impulse Counter</a:t>
            </a:r>
            <a:r>
              <a:rPr lang="en-US" sz="3200" b="1" dirty="0">
                <a:solidFill>
                  <a:prstClr val="black"/>
                </a:solidFill>
              </a:rPr>
              <a:t>: </a:t>
            </a:r>
            <a:r>
              <a:rPr lang="en-US" sz="3200" b="1" dirty="0" err="1">
                <a:solidFill>
                  <a:prstClr val="black"/>
                </a:solidFill>
              </a:rPr>
              <a:t>Psa</a:t>
            </a:r>
            <a:r>
              <a:rPr lang="en-US" sz="3200" b="1" dirty="0">
                <a:solidFill>
                  <a:prstClr val="black"/>
                </a:solidFill>
              </a:rPr>
              <a:t> 145:15 </a:t>
            </a:r>
            <a:r>
              <a:rPr lang="en-US" sz="3200" dirty="0">
                <a:solidFill>
                  <a:prstClr val="black"/>
                </a:solidFill>
              </a:rPr>
              <a:t>The eyes of all wait upon thee; and thou </a:t>
            </a:r>
            <a:r>
              <a:rPr lang="en-US" sz="3200" dirty="0" err="1">
                <a:solidFill>
                  <a:prstClr val="black"/>
                </a:solidFill>
              </a:rPr>
              <a:t>givest</a:t>
            </a:r>
            <a:r>
              <a:rPr lang="en-US" sz="3200" dirty="0">
                <a:solidFill>
                  <a:prstClr val="black"/>
                </a:solidFill>
              </a:rPr>
              <a:t> them their meat in due season. </a:t>
            </a:r>
            <a:r>
              <a:rPr lang="en-US" sz="3200" b="1" dirty="0">
                <a:solidFill>
                  <a:prstClr val="black"/>
                </a:solidFill>
              </a:rPr>
              <a:t>16 </a:t>
            </a:r>
            <a:r>
              <a:rPr lang="en-US" sz="3200" dirty="0">
                <a:solidFill>
                  <a:prstClr val="black"/>
                </a:solidFill>
              </a:rPr>
              <a:t>Thou </a:t>
            </a:r>
            <a:r>
              <a:rPr lang="en-US" sz="3200" dirty="0" err="1">
                <a:solidFill>
                  <a:prstClr val="black"/>
                </a:solidFill>
              </a:rPr>
              <a:t>openest</a:t>
            </a:r>
            <a:r>
              <a:rPr lang="en-US" sz="3200" dirty="0">
                <a:solidFill>
                  <a:prstClr val="black"/>
                </a:solidFill>
              </a:rPr>
              <a:t> thine hand, and </a:t>
            </a:r>
            <a:r>
              <a:rPr lang="en-US" sz="3200" dirty="0" err="1">
                <a:solidFill>
                  <a:prstClr val="black"/>
                </a:solidFill>
              </a:rPr>
              <a:t>satisfiest</a:t>
            </a:r>
            <a:r>
              <a:rPr lang="en-US" sz="3200" dirty="0">
                <a:solidFill>
                  <a:prstClr val="black"/>
                </a:solidFill>
              </a:rPr>
              <a:t> the desire of every living thing.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752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9" y="4213171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D248172-7820-4E12-85B0-02F198340EA9}"/>
              </a:ext>
            </a:extLst>
          </p:cNvPr>
          <p:cNvSpPr txBox="1">
            <a:spLocks/>
          </p:cNvSpPr>
          <p:nvPr/>
        </p:nvSpPr>
        <p:spPr>
          <a:xfrm>
            <a:off x="507998" y="533861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The Image Trap.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E9B28E-EE54-4F8B-B9DA-4B7D172FC164}"/>
              </a:ext>
            </a:extLst>
          </p:cNvPr>
          <p:cNvSpPr txBox="1">
            <a:spLocks/>
          </p:cNvSpPr>
          <p:nvPr/>
        </p:nvSpPr>
        <p:spPr>
          <a:xfrm>
            <a:off x="5006109" y="3762364"/>
            <a:ext cx="7047346" cy="17923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Image </a:t>
            </a:r>
            <a:r>
              <a:rPr lang="en-US" sz="3200" b="1" dirty="0">
                <a:solidFill>
                  <a:prstClr val="black"/>
                </a:solidFill>
              </a:rPr>
              <a:t>Trap Counter: </a:t>
            </a:r>
            <a:r>
              <a:rPr lang="en-US" sz="3200" b="1" dirty="0" err="1">
                <a:solidFill>
                  <a:prstClr val="black"/>
                </a:solidFill>
              </a:rPr>
              <a:t>Eph</a:t>
            </a:r>
            <a:r>
              <a:rPr lang="en-US" sz="3200" b="1" dirty="0">
                <a:solidFill>
                  <a:prstClr val="black"/>
                </a:solidFill>
              </a:rPr>
              <a:t> 4:24 </a:t>
            </a:r>
            <a:r>
              <a:rPr lang="en-US" sz="3500" dirty="0">
                <a:solidFill>
                  <a:prstClr val="black"/>
                </a:solidFill>
              </a:rPr>
              <a:t>And that ye put on the new man, which after God is created in righteousness and true holiness.</a:t>
            </a:r>
            <a:endParaRPr kumimoji="0" lang="en-US" sz="35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66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9" y="4213171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D248172-7820-4E12-85B0-02F198340EA9}"/>
              </a:ext>
            </a:extLst>
          </p:cNvPr>
          <p:cNvSpPr txBox="1">
            <a:spLocks/>
          </p:cNvSpPr>
          <p:nvPr/>
        </p:nvSpPr>
        <p:spPr>
          <a:xfrm>
            <a:off x="507998" y="533861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The Image Trap.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E9B28E-EE54-4F8B-B9DA-4B7D172FC164}"/>
              </a:ext>
            </a:extLst>
          </p:cNvPr>
          <p:cNvSpPr txBox="1">
            <a:spLocks/>
          </p:cNvSpPr>
          <p:nvPr/>
        </p:nvSpPr>
        <p:spPr>
          <a:xfrm>
            <a:off x="5283201" y="3630416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V.	The Idle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6677CBD-EC33-41F7-A230-BD81D79B3BAC}"/>
              </a:ext>
            </a:extLst>
          </p:cNvPr>
          <p:cNvSpPr txBox="1">
            <a:spLocks/>
          </p:cNvSpPr>
          <p:nvPr/>
        </p:nvSpPr>
        <p:spPr>
          <a:xfrm>
            <a:off x="5283201" y="4181636"/>
            <a:ext cx="6908799" cy="175035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200" b="1" dirty="0">
                <a:solidFill>
                  <a:prstClr val="black"/>
                </a:solidFill>
              </a:rPr>
              <a:t>1 Ki 1:6 </a:t>
            </a:r>
            <a:r>
              <a:rPr lang="en-US" sz="3200" dirty="0">
                <a:solidFill>
                  <a:prstClr val="black"/>
                </a:solidFill>
              </a:rPr>
              <a:t>And his father had not displeased him at any time in saying, Why hast thou done so? and he also was a very goodly man; and his mother bare him after Absalom.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64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7 traps">
            <a:extLst>
              <a:ext uri="{FF2B5EF4-FFF2-40B4-BE49-F238E27FC236}">
                <a16:creationId xmlns:a16="http://schemas.microsoft.com/office/drawing/2014/main" id="{12CAAB89-353C-48AB-9CCE-952E3A79E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9" b="11545"/>
          <a:stretch/>
        </p:blipFill>
        <p:spPr bwMode="auto">
          <a:xfrm>
            <a:off x="20" y="1"/>
            <a:ext cx="4480539" cy="35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95C2EB-161A-4D3F-9FF6-67A22C369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1" y="0"/>
            <a:ext cx="7802879" cy="1056640"/>
          </a:xfrm>
          <a:noFill/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Traps Every Man Must Avoid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3E680-5B70-493A-AEB2-15795663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9" y="1056640"/>
            <a:ext cx="7711441" cy="560388"/>
          </a:xfrm>
          <a:noFill/>
        </p:spPr>
        <p:txBody>
          <a:bodyPr>
            <a:normAutofit/>
          </a:bodyPr>
          <a:lstStyle/>
          <a:p>
            <a:r>
              <a:rPr lang="en-US" sz="2800" i="1" dirty="0"/>
              <a:t>A Study of the Life of Isaac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7634CE0-2D5D-47C5-8CB3-89BA942867D4}"/>
              </a:ext>
            </a:extLst>
          </p:cNvPr>
          <p:cNvSpPr txBox="1">
            <a:spLocks/>
          </p:cNvSpPr>
          <p:nvPr/>
        </p:nvSpPr>
        <p:spPr>
          <a:xfrm>
            <a:off x="4480559" y="1833085"/>
            <a:ext cx="7711441" cy="560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Trap –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engine for catching men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7ED8836-322E-42FE-8A6A-F4CD1C210A98}"/>
              </a:ext>
            </a:extLst>
          </p:cNvPr>
          <p:cNvSpPr txBox="1">
            <a:spLocks/>
          </p:cNvSpPr>
          <p:nvPr/>
        </p:nvSpPr>
        <p:spPr>
          <a:xfrm>
            <a:off x="4480559" y="2534125"/>
            <a:ext cx="7711441" cy="1227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Life of Isaac: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Miraculous birth, average life.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3577AFA-7B35-4031-8590-B329943A99C6}"/>
              </a:ext>
            </a:extLst>
          </p:cNvPr>
          <p:cNvSpPr txBox="1">
            <a:spLocks/>
          </p:cNvSpPr>
          <p:nvPr/>
        </p:nvSpPr>
        <p:spPr>
          <a:xfrm>
            <a:off x="507999" y="3659564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	The “I” Trap.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0DD65-756A-4D71-8450-B60770EB9908}"/>
              </a:ext>
            </a:extLst>
          </p:cNvPr>
          <p:cNvSpPr txBox="1">
            <a:spLocks/>
          </p:cNvSpPr>
          <p:nvPr/>
        </p:nvSpPr>
        <p:spPr>
          <a:xfrm>
            <a:off x="507999" y="4213171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	The Ignorance Trap.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899AB2C-35E4-4F3D-B773-7700B559094D}"/>
              </a:ext>
            </a:extLst>
          </p:cNvPr>
          <p:cNvSpPr txBox="1">
            <a:spLocks/>
          </p:cNvSpPr>
          <p:nvPr/>
        </p:nvSpPr>
        <p:spPr>
          <a:xfrm>
            <a:off x="507999" y="4785003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	The Impulse Trap.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D248172-7820-4E12-85B0-02F198340EA9}"/>
              </a:ext>
            </a:extLst>
          </p:cNvPr>
          <p:cNvSpPr txBox="1">
            <a:spLocks/>
          </p:cNvSpPr>
          <p:nvPr/>
        </p:nvSpPr>
        <p:spPr>
          <a:xfrm>
            <a:off x="507998" y="5338610"/>
            <a:ext cx="7711441" cy="6741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	The Image Trap.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E9B28E-EE54-4F8B-B9DA-4B7D172FC164}"/>
              </a:ext>
            </a:extLst>
          </p:cNvPr>
          <p:cNvSpPr txBox="1">
            <a:spLocks/>
          </p:cNvSpPr>
          <p:nvPr/>
        </p:nvSpPr>
        <p:spPr>
          <a:xfrm>
            <a:off x="5283201" y="3630416"/>
            <a:ext cx="6908799" cy="685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V.	The Idle Trap.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6677CBD-EC33-41F7-A230-BD81D79B3BAC}"/>
              </a:ext>
            </a:extLst>
          </p:cNvPr>
          <p:cNvSpPr txBox="1">
            <a:spLocks/>
          </p:cNvSpPr>
          <p:nvPr/>
        </p:nvSpPr>
        <p:spPr>
          <a:xfrm>
            <a:off x="5283200" y="4387272"/>
            <a:ext cx="6908799" cy="175035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Idle </a:t>
            </a:r>
            <a:r>
              <a:rPr lang="en-US" sz="3200" b="1" dirty="0">
                <a:solidFill>
                  <a:prstClr val="black"/>
                </a:solidFill>
              </a:rPr>
              <a:t>Trap Counter: James 4:17 </a:t>
            </a:r>
            <a:r>
              <a:rPr lang="en-US" sz="3200" dirty="0">
                <a:solidFill>
                  <a:prstClr val="black"/>
                </a:solidFill>
              </a:rPr>
              <a:t>Therefore to him that </a:t>
            </a:r>
            <a:r>
              <a:rPr lang="en-US" sz="3200" dirty="0" err="1">
                <a:solidFill>
                  <a:prstClr val="black"/>
                </a:solidFill>
              </a:rPr>
              <a:t>knoweth</a:t>
            </a:r>
            <a:r>
              <a:rPr lang="en-US" sz="3200" dirty="0">
                <a:solidFill>
                  <a:prstClr val="black"/>
                </a:solidFill>
              </a:rPr>
              <a:t> to do good, and doeth it not, to him it is sin.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38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791</Words>
  <Application>Microsoft Office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7 Traps Every Man Must Avoid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Traps Every Man Must Avoid</dc:title>
  <dc:creator>Kenny Morgan</dc:creator>
  <cp:lastModifiedBy>Kenny Morgan</cp:lastModifiedBy>
  <cp:revision>18</cp:revision>
  <dcterms:created xsi:type="dcterms:W3CDTF">2017-06-18T03:24:21Z</dcterms:created>
  <dcterms:modified xsi:type="dcterms:W3CDTF">2017-06-18T11:03:48Z</dcterms:modified>
</cp:coreProperties>
</file>