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10600270" cy="3329581"/>
          </a:xfrm>
        </p:spPr>
        <p:txBody>
          <a:bodyPr/>
          <a:lstStyle/>
          <a:p>
            <a:r>
              <a:rPr lang="en-US" sz="6600" dirty="0"/>
              <a:t>A Sanctified Minister, Pt.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 Thessalonians 2:10-12</a:t>
            </a:r>
          </a:p>
        </p:txBody>
      </p:sp>
    </p:spTree>
    <p:extLst>
      <p:ext uri="{BB962C8B-B14F-4D97-AF65-F5344CB8AC3E}">
        <p14:creationId xmlns:p14="http://schemas.microsoft.com/office/powerpoint/2010/main" val="260192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3022"/>
          </a:xfrm>
        </p:spPr>
        <p:txBody>
          <a:bodyPr/>
          <a:lstStyle/>
          <a:p>
            <a:r>
              <a:rPr lang="en-US" dirty="0"/>
              <a:t>A Sanctified Minister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6078" y="1455425"/>
            <a:ext cx="85563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Mark 10:45</a:t>
            </a:r>
            <a:r>
              <a:rPr lang="en-US" sz="2800" dirty="0"/>
              <a:t> For even the Son of man came not to be ministered unto, but to minister, and to give his life a ransom for many. 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6078" y="3046016"/>
            <a:ext cx="85563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Pro. 15:3</a:t>
            </a:r>
            <a:r>
              <a:rPr lang="en-US" sz="2800" dirty="0"/>
              <a:t> The eyes of the LORD are in every place, beholding the evil and the good. 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20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3022"/>
          </a:xfrm>
        </p:spPr>
        <p:txBody>
          <a:bodyPr/>
          <a:lstStyle/>
          <a:p>
            <a:r>
              <a:rPr lang="en-US" dirty="0"/>
              <a:t>A Sanctified Minister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646111" y="1385740"/>
            <a:ext cx="11391918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/>
              <a:t>2 Cor. 4:2</a:t>
            </a:r>
            <a:r>
              <a:rPr lang="en-US" sz="2500" dirty="0"/>
              <a:t> But have renounced the hidden things of dishonesty, not walking in craftiness, nor handling the word of God deceitfully; but by manifestation of the truth commending ourselves to every man's conscience </a:t>
            </a:r>
            <a:r>
              <a:rPr lang="en-US" sz="2500" b="1" u="sng" dirty="0"/>
              <a:t>in the sight of God. </a:t>
            </a:r>
            <a:endParaRPr lang="en-US" sz="250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lvl="0"/>
            <a:r>
              <a:rPr lang="en-US" sz="2500" b="1" dirty="0">
                <a:solidFill>
                  <a:prstClr val="white"/>
                </a:solidFill>
              </a:rPr>
              <a:t>2 Cor. 5:11 </a:t>
            </a:r>
            <a:r>
              <a:rPr lang="en-US" sz="2500" dirty="0">
                <a:solidFill>
                  <a:prstClr val="white"/>
                </a:solidFill>
              </a:rPr>
              <a:t>Knowing therefore the terror of the Lord, we persuade men; </a:t>
            </a:r>
            <a:r>
              <a:rPr lang="en-US" sz="2500" b="1" u="sng" dirty="0">
                <a:solidFill>
                  <a:prstClr val="white"/>
                </a:solidFill>
              </a:rPr>
              <a:t>but we are made manifest unto God</a:t>
            </a:r>
            <a:r>
              <a:rPr lang="en-US" sz="2500" dirty="0">
                <a:solidFill>
                  <a:prstClr val="white"/>
                </a:solidFill>
              </a:rPr>
              <a:t>; and I trust also are made manifest in your consciences. </a:t>
            </a:r>
          </a:p>
          <a:p>
            <a:pPr lvl="0"/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lvl="0"/>
            <a:r>
              <a:rPr lang="en-US" sz="2500" b="1" dirty="0">
                <a:solidFill>
                  <a:prstClr val="white"/>
                </a:solidFill>
              </a:rPr>
              <a:t>2 Cor. 11:11 </a:t>
            </a:r>
            <a:r>
              <a:rPr lang="en-US" sz="2500" dirty="0">
                <a:solidFill>
                  <a:prstClr val="white"/>
                </a:solidFill>
              </a:rPr>
              <a:t>Wherefore? because I love you not? </a:t>
            </a:r>
            <a:r>
              <a:rPr lang="en-US" sz="2500" b="1" u="sng" dirty="0">
                <a:solidFill>
                  <a:prstClr val="white"/>
                </a:solidFill>
              </a:rPr>
              <a:t>God </a:t>
            </a:r>
            <a:r>
              <a:rPr lang="en-US" sz="2500" b="1" u="sng" dirty="0" err="1">
                <a:solidFill>
                  <a:prstClr val="white"/>
                </a:solidFill>
              </a:rPr>
              <a:t>knoweth</a:t>
            </a:r>
            <a:r>
              <a:rPr lang="en-US" sz="2500" dirty="0">
                <a:solidFill>
                  <a:prstClr val="white"/>
                </a:solidFill>
              </a:rPr>
              <a:t>. </a:t>
            </a:r>
          </a:p>
          <a:p>
            <a:pPr lvl="0"/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lvl="0"/>
            <a:r>
              <a:rPr lang="en-US" sz="2500" b="1" dirty="0">
                <a:solidFill>
                  <a:prstClr val="white"/>
                </a:solidFill>
              </a:rPr>
              <a:t>2 Cor. 11:31 </a:t>
            </a:r>
            <a:r>
              <a:rPr lang="en-US" sz="2500" dirty="0">
                <a:solidFill>
                  <a:prstClr val="white"/>
                </a:solidFill>
              </a:rPr>
              <a:t>The God and Father of our Lord Jesus Christ, which is blessed for evermore, </a:t>
            </a:r>
            <a:r>
              <a:rPr lang="en-US" sz="2500" b="1" u="sng" dirty="0" err="1">
                <a:solidFill>
                  <a:prstClr val="white"/>
                </a:solidFill>
              </a:rPr>
              <a:t>knoweth</a:t>
            </a:r>
            <a:r>
              <a:rPr lang="en-US" sz="2500" b="1" u="sng" dirty="0">
                <a:solidFill>
                  <a:prstClr val="white"/>
                </a:solidFill>
              </a:rPr>
              <a:t> that I lie not</a:t>
            </a:r>
            <a:r>
              <a:rPr lang="en-US" sz="2500" dirty="0">
                <a:solidFill>
                  <a:prstClr val="white"/>
                </a:solidFill>
              </a:rPr>
              <a:t>. 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75382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3022"/>
          </a:xfrm>
        </p:spPr>
        <p:txBody>
          <a:bodyPr/>
          <a:lstStyle/>
          <a:p>
            <a:r>
              <a:rPr lang="en-US" dirty="0"/>
              <a:t>A Sanctified Minister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646111" y="1385740"/>
            <a:ext cx="875241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When it comes to my life, God is </a:t>
            </a:r>
            <a:r>
              <a:rPr lang="en-US" sz="2800" b="1" dirty="0"/>
              <a:t>ALWAYS</a:t>
            </a:r>
            <a:r>
              <a:rPr lang="en-US" sz="2800" dirty="0"/>
              <a:t> in the audience.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8668" y="2473729"/>
            <a:ext cx="8173039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Psa. 121:4 </a:t>
            </a:r>
            <a:r>
              <a:rPr lang="en-US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Behold, he that </a:t>
            </a:r>
            <a:r>
              <a:rPr lang="en-US" sz="2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keepeth</a:t>
            </a:r>
            <a:r>
              <a:rPr lang="en-US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Israel shall neither slumber nor sleep. 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8668" y="3561718"/>
            <a:ext cx="8173039" cy="51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Holily – </a:t>
            </a:r>
            <a:r>
              <a:rPr lang="en-US" sz="28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piously</a:t>
            </a:r>
            <a:r>
              <a:rPr lang="en-US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51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3022"/>
          </a:xfrm>
        </p:spPr>
        <p:txBody>
          <a:bodyPr/>
          <a:lstStyle/>
          <a:p>
            <a:r>
              <a:rPr lang="en-US" dirty="0"/>
              <a:t>A Sanctified Minister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504709" y="1630838"/>
            <a:ext cx="113919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prstClr val="white"/>
                </a:solidFill>
              </a:rPr>
              <a:t>Mal 1:6 </a:t>
            </a:r>
            <a:r>
              <a:rPr lang="en-US" sz="2800" dirty="0">
                <a:solidFill>
                  <a:prstClr val="white"/>
                </a:solidFill>
              </a:rPr>
              <a:t>A son </a:t>
            </a:r>
            <a:r>
              <a:rPr lang="en-US" sz="2800" dirty="0" err="1">
                <a:solidFill>
                  <a:prstClr val="white"/>
                </a:solidFill>
              </a:rPr>
              <a:t>honoureth</a:t>
            </a:r>
            <a:r>
              <a:rPr lang="en-US" sz="2800" dirty="0">
                <a:solidFill>
                  <a:prstClr val="white"/>
                </a:solidFill>
              </a:rPr>
              <a:t> his father, and a servant his master: if then I be a father, where is mine </a:t>
            </a:r>
            <a:r>
              <a:rPr lang="en-US" sz="2800" dirty="0" err="1">
                <a:solidFill>
                  <a:prstClr val="white"/>
                </a:solidFill>
              </a:rPr>
              <a:t>honour</a:t>
            </a:r>
            <a:r>
              <a:rPr lang="en-US" sz="2800" dirty="0">
                <a:solidFill>
                  <a:prstClr val="white"/>
                </a:solidFill>
              </a:rPr>
              <a:t>? and if I be a master, where is my fear? </a:t>
            </a:r>
            <a:r>
              <a:rPr lang="en-US" sz="2800" dirty="0" err="1">
                <a:solidFill>
                  <a:prstClr val="white"/>
                </a:solidFill>
              </a:rPr>
              <a:t>saith</a:t>
            </a:r>
            <a:r>
              <a:rPr lang="en-US" sz="2800" dirty="0">
                <a:solidFill>
                  <a:prstClr val="white"/>
                </a:solidFill>
              </a:rPr>
              <a:t> the LORD of hosts unto you, O priests, that despise my name. And ye say, Wherein have we despised thy name? </a:t>
            </a:r>
            <a:r>
              <a:rPr lang="en-US" sz="2800" b="1" dirty="0">
                <a:solidFill>
                  <a:prstClr val="white"/>
                </a:solidFill>
              </a:rPr>
              <a:t>1:7 </a:t>
            </a:r>
            <a:r>
              <a:rPr lang="en-US" sz="2800" dirty="0">
                <a:solidFill>
                  <a:prstClr val="white"/>
                </a:solidFill>
              </a:rPr>
              <a:t>Ye offer polluted bread upon mine altar; and ye say, Wherein have we polluted thee? In that ye say, The table of the LORD is contemptible. </a:t>
            </a:r>
            <a:r>
              <a:rPr lang="en-US" sz="2800" b="1" dirty="0">
                <a:solidFill>
                  <a:prstClr val="white"/>
                </a:solidFill>
              </a:rPr>
              <a:t>1:8 </a:t>
            </a:r>
            <a:r>
              <a:rPr lang="en-US" sz="2800" dirty="0">
                <a:solidFill>
                  <a:prstClr val="white"/>
                </a:solidFill>
              </a:rPr>
              <a:t>And if ye offer the blind for sacrifice, is it not evil? and if ye offer the lame and sick, is it not evil? offer it now unto thy governor; will he be pleased with thee, or accept thy person? </a:t>
            </a:r>
            <a:r>
              <a:rPr lang="en-US" sz="2800" dirty="0" err="1">
                <a:solidFill>
                  <a:prstClr val="white"/>
                </a:solidFill>
              </a:rPr>
              <a:t>saith</a:t>
            </a:r>
            <a:r>
              <a:rPr lang="en-US" sz="2800" dirty="0">
                <a:solidFill>
                  <a:prstClr val="white"/>
                </a:solidFill>
              </a:rPr>
              <a:t> the LORD of hosts. 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5997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3022"/>
          </a:xfrm>
        </p:spPr>
        <p:txBody>
          <a:bodyPr/>
          <a:lstStyle/>
          <a:p>
            <a:r>
              <a:rPr lang="en-US" dirty="0"/>
              <a:t>A Sanctified Minister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221905" y="5071622"/>
            <a:ext cx="113919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solidFill>
                  <a:prstClr val="white"/>
                </a:solidFill>
              </a:rPr>
              <a:t>"</a:t>
            </a:r>
            <a:r>
              <a:rPr lang="en-US" sz="2800" i="1" dirty="0">
                <a:solidFill>
                  <a:prstClr val="white"/>
                </a:solidFill>
              </a:rPr>
              <a:t>He was the evangelist who did not rip off millions or run with prostitutes or build a megachurch or run for president or run a Christian political lobby</a:t>
            </a:r>
            <a:r>
              <a:rPr lang="en-US" sz="2800" b="1" dirty="0">
                <a:solidFill>
                  <a:prstClr val="white"/>
                </a:solidFill>
              </a:rPr>
              <a:t>."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026" name="Picture 2" descr="Image result for billy grah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968" y="1263192"/>
            <a:ext cx="7348718" cy="3808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630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258" y="0"/>
            <a:ext cx="9404723" cy="933022"/>
          </a:xfrm>
        </p:spPr>
        <p:txBody>
          <a:bodyPr/>
          <a:lstStyle/>
          <a:p>
            <a:r>
              <a:rPr lang="en-US" dirty="0"/>
              <a:t>A Sanctified Minister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1256907" y="924240"/>
            <a:ext cx="9461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1.	Possesses a Burden for the Gospel.</a:t>
            </a:r>
          </a:p>
        </p:txBody>
      </p:sp>
      <p:sp>
        <p:nvSpPr>
          <p:cNvPr id="7" name="Rectangle 6"/>
          <p:cNvSpPr/>
          <p:nvPr/>
        </p:nvSpPr>
        <p:spPr>
          <a:xfrm>
            <a:off x="1256907" y="1595652"/>
            <a:ext cx="9461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2.	Possesses a Burden for the Glory of God.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56907" y="2267064"/>
            <a:ext cx="9461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3.	Possesses a Burden for Giving.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2078986" y="3605670"/>
            <a:ext cx="9779933" cy="3361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 Cor. 4:15</a:t>
            </a:r>
            <a:r>
              <a:rPr lang="en-US" sz="2400" dirty="0"/>
              <a:t> For though ye have ten thousand instructors in Christ, yet have ye not many fathers: for in Christ Jesus I have begotten you through the gospel. </a:t>
            </a:r>
          </a:p>
          <a:p>
            <a:endParaRPr lang="en-US" sz="2400" dirty="0"/>
          </a:p>
          <a:p>
            <a:r>
              <a:rPr lang="en-US" sz="2400" b="1" dirty="0"/>
              <a:t>1 John 2:13</a:t>
            </a:r>
            <a:r>
              <a:rPr lang="en-US" sz="2400" dirty="0"/>
              <a:t> I write unto you, fathers, because ye have known him that is from the beginning. I write unto you, young men, because ye have overcome the wicked one. I write unto you, little children, because ye have known the Father. </a:t>
            </a:r>
          </a:p>
          <a:p>
            <a:pPr marL="91440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56907" y="2936367"/>
            <a:ext cx="9461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4.	Possesses a Burden for Godliness.</a:t>
            </a:r>
          </a:p>
        </p:txBody>
      </p:sp>
    </p:spTree>
    <p:extLst>
      <p:ext uri="{BB962C8B-B14F-4D97-AF65-F5344CB8AC3E}">
        <p14:creationId xmlns:p14="http://schemas.microsoft.com/office/powerpoint/2010/main" val="164777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258" y="0"/>
            <a:ext cx="9404723" cy="933022"/>
          </a:xfrm>
        </p:spPr>
        <p:txBody>
          <a:bodyPr/>
          <a:lstStyle/>
          <a:p>
            <a:r>
              <a:rPr lang="en-US" dirty="0"/>
              <a:t>A Sanctified Minister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1256907" y="924240"/>
            <a:ext cx="9461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1.	Possesses a Burden for the Gospel.</a:t>
            </a:r>
          </a:p>
        </p:txBody>
      </p:sp>
      <p:sp>
        <p:nvSpPr>
          <p:cNvPr id="7" name="Rectangle 6"/>
          <p:cNvSpPr/>
          <p:nvPr/>
        </p:nvSpPr>
        <p:spPr>
          <a:xfrm>
            <a:off x="1256907" y="1595652"/>
            <a:ext cx="9461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2.	Possesses a Burden for the Glory of God.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56907" y="2267064"/>
            <a:ext cx="9461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3.	Possesses a Burden for Giving.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2078986" y="3605670"/>
            <a:ext cx="9779933" cy="251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err="1"/>
              <a:t>Heb</a:t>
            </a:r>
            <a:r>
              <a:rPr lang="en-US" sz="2600" b="1" dirty="0"/>
              <a:t> 13:17</a:t>
            </a:r>
            <a:r>
              <a:rPr lang="en-US" sz="2600" dirty="0"/>
              <a:t> Obey them that have the rule over you, and submit yourselves: for they watch for your souls, as they that must give account, that they may do it with joy, and not with grief: for that is unprofitable for you.</a:t>
            </a:r>
            <a:r>
              <a:rPr lang="en-US" sz="2800" dirty="0"/>
              <a:t> 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91440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56907" y="2936367"/>
            <a:ext cx="9461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4.	Possesses a Burden for Godliness.</a:t>
            </a:r>
          </a:p>
        </p:txBody>
      </p:sp>
    </p:spTree>
    <p:extLst>
      <p:ext uri="{BB962C8B-B14F-4D97-AF65-F5344CB8AC3E}">
        <p14:creationId xmlns:p14="http://schemas.microsoft.com/office/powerpoint/2010/main" val="64352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258" y="0"/>
            <a:ext cx="9404723" cy="933022"/>
          </a:xfrm>
        </p:spPr>
        <p:txBody>
          <a:bodyPr/>
          <a:lstStyle/>
          <a:p>
            <a:r>
              <a:rPr lang="en-US" dirty="0"/>
              <a:t>A Sanctified Minister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1256907" y="924240"/>
            <a:ext cx="9461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1.	Possesses a Burden for the Gospel.</a:t>
            </a:r>
          </a:p>
        </p:txBody>
      </p:sp>
      <p:sp>
        <p:nvSpPr>
          <p:cNvPr id="7" name="Rectangle 6"/>
          <p:cNvSpPr/>
          <p:nvPr/>
        </p:nvSpPr>
        <p:spPr>
          <a:xfrm>
            <a:off x="1256907" y="1595652"/>
            <a:ext cx="9461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2.	Possesses a Burden for the Glory of God.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56907" y="2267064"/>
            <a:ext cx="9461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3.	Possesses a Burden for Giving.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2187019" y="3605670"/>
            <a:ext cx="9671900" cy="313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Eph</a:t>
            </a:r>
            <a:r>
              <a:rPr lang="en-US" sz="2400" b="1" dirty="0"/>
              <a:t> 4:1</a:t>
            </a:r>
            <a:r>
              <a:rPr lang="en-US" sz="2400" dirty="0"/>
              <a:t> I therefore, the prisoner of the Lord, beseech you that ye walk worthy of the vocation wherewith ye are called,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r>
              <a:rPr lang="en-US" sz="2400" b="1" dirty="0"/>
              <a:t>Col 1:10</a:t>
            </a:r>
            <a:r>
              <a:rPr lang="en-US" sz="2400" dirty="0"/>
              <a:t> That ye might walk worthy of the Lord unto all pleasing, being fruitful in every good work, and increasing in the knowledge of God; 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91440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56907" y="2936367"/>
            <a:ext cx="9461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4.	Possesses a Burden for Godliness.</a:t>
            </a:r>
          </a:p>
        </p:txBody>
      </p:sp>
    </p:spTree>
    <p:extLst>
      <p:ext uri="{BB962C8B-B14F-4D97-AF65-F5344CB8AC3E}">
        <p14:creationId xmlns:p14="http://schemas.microsoft.com/office/powerpoint/2010/main" val="193873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1309</TotalTime>
  <Words>474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</vt:lpstr>
      <vt:lpstr>A Sanctified Minister, Pt. 3</vt:lpstr>
      <vt:lpstr>A Sanctified Minister</vt:lpstr>
      <vt:lpstr>A Sanctified Minister</vt:lpstr>
      <vt:lpstr>A Sanctified Minister</vt:lpstr>
      <vt:lpstr>A Sanctified Minister</vt:lpstr>
      <vt:lpstr>A Sanctified Minister</vt:lpstr>
      <vt:lpstr>A Sanctified Minister</vt:lpstr>
      <vt:lpstr>A Sanctified Minister</vt:lpstr>
      <vt:lpstr>A Sanctified Minister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Sanctified Minister</dc:title>
  <dc:creator>Kenny Morgan</dc:creator>
  <cp:lastModifiedBy>Kenny Morgan</cp:lastModifiedBy>
  <cp:revision>21</cp:revision>
  <dcterms:created xsi:type="dcterms:W3CDTF">2016-11-12T12:44:54Z</dcterms:created>
  <dcterms:modified xsi:type="dcterms:W3CDTF">2016-12-04T13:33:51Z</dcterms:modified>
</cp:coreProperties>
</file>