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3" d="100"/>
          <a:sy n="63" d="100"/>
        </p:scale>
        <p:origin x="7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0CFFFA-A6C6-4D3F-84FA-7B1556D44D07}"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147796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0CFFFA-A6C6-4D3F-84FA-7B1556D44D07}"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419130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0CFFFA-A6C6-4D3F-84FA-7B1556D44D07}"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241855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0CFFFA-A6C6-4D3F-84FA-7B1556D44D07}"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3181680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0CFFFA-A6C6-4D3F-84FA-7B1556D44D07}" type="datetimeFigureOut">
              <a:rPr lang="en-US" smtClean="0"/>
              <a:t>4/23/2017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423691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0CFFFA-A6C6-4D3F-84FA-7B1556D44D07}" type="datetimeFigureOut">
              <a:rPr lang="en-US" smtClean="0"/>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31253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0CFFFA-A6C6-4D3F-84FA-7B1556D44D07}" type="datetimeFigureOut">
              <a:rPr lang="en-US" smtClean="0"/>
              <a:t>4/23/2017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408678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0CFFFA-A6C6-4D3F-84FA-7B1556D44D07}" type="datetimeFigureOut">
              <a:rPr lang="en-US" smtClean="0"/>
              <a:t>4/23/2017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151124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CFFFA-A6C6-4D3F-84FA-7B1556D44D07}" type="datetimeFigureOut">
              <a:rPr lang="en-US" smtClean="0"/>
              <a:t>4/23/2017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236229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0CFFFA-A6C6-4D3F-84FA-7B1556D44D07}" type="datetimeFigureOut">
              <a:rPr lang="en-US" smtClean="0"/>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1330002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0CFFFA-A6C6-4D3F-84FA-7B1556D44D07}" type="datetimeFigureOut">
              <a:rPr lang="en-US" smtClean="0"/>
              <a:t>4/23/2017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6EDE9-60C0-4CC8-BD60-66BEC05AAE6D}" type="slidenum">
              <a:rPr lang="en-US" smtClean="0"/>
              <a:t>‹#›</a:t>
            </a:fld>
            <a:endParaRPr lang="en-US"/>
          </a:p>
        </p:txBody>
      </p:sp>
    </p:spTree>
    <p:extLst>
      <p:ext uri="{BB962C8B-B14F-4D97-AF65-F5344CB8AC3E}">
        <p14:creationId xmlns:p14="http://schemas.microsoft.com/office/powerpoint/2010/main" val="4203659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CFFFA-A6C6-4D3F-84FA-7B1556D44D07}" type="datetimeFigureOut">
              <a:rPr lang="en-US" smtClean="0"/>
              <a:t>4/23/2017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6EDE9-60C0-4CC8-BD60-66BEC05AAE6D}" type="slidenum">
              <a:rPr lang="en-US" smtClean="0"/>
              <a:t>‹#›</a:t>
            </a:fld>
            <a:endParaRPr lang="en-US"/>
          </a:p>
        </p:txBody>
      </p:sp>
    </p:spTree>
    <p:extLst>
      <p:ext uri="{BB962C8B-B14F-4D97-AF65-F5344CB8AC3E}">
        <p14:creationId xmlns:p14="http://schemas.microsoft.com/office/powerpoint/2010/main" val="563764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5153822" y="965401"/>
            <a:ext cx="6553545" cy="4935139"/>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Tree>
    <p:extLst>
      <p:ext uri="{BB962C8B-B14F-4D97-AF65-F5344CB8AC3E}">
        <p14:creationId xmlns:p14="http://schemas.microsoft.com/office/powerpoint/2010/main" val="342719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231616"/>
            <a:ext cx="7376160" cy="5016758"/>
          </a:xfrm>
          <a:prstGeom prst="rect">
            <a:avLst/>
          </a:prstGeom>
        </p:spPr>
        <p:txBody>
          <a:bodyPr wrap="square">
            <a:spAutoFit/>
          </a:bodyPr>
          <a:lstStyle/>
          <a:p>
            <a:r>
              <a:rPr lang="en-US" sz="3200" b="1" dirty="0"/>
              <a:t>A Sanctified Minister:</a:t>
            </a:r>
          </a:p>
          <a:p>
            <a:endParaRPr lang="en-US" sz="3200" dirty="0"/>
          </a:p>
          <a:p>
            <a:r>
              <a:rPr lang="en-US" sz="3200" dirty="0"/>
              <a:t>1.	Possesses a Burden for the 	Gospel.</a:t>
            </a:r>
          </a:p>
          <a:p>
            <a:r>
              <a:rPr lang="en-US" sz="3200" dirty="0"/>
              <a:t>2.	Possesses a Burden for the 	Glory of 	God.</a:t>
            </a:r>
          </a:p>
          <a:p>
            <a:r>
              <a:rPr lang="en-US" sz="3200" dirty="0"/>
              <a:t>3.	Possesses a Burden for Giving.</a:t>
            </a:r>
          </a:p>
          <a:p>
            <a:r>
              <a:rPr lang="en-US" sz="3200" dirty="0"/>
              <a:t>4.	Possesses a Burden for 	Godliness.</a:t>
            </a:r>
          </a:p>
          <a:p>
            <a:r>
              <a:rPr lang="en-US" sz="3200" dirty="0"/>
              <a:t>5.	Possesses a Burden for God’s 	Word.</a:t>
            </a:r>
          </a:p>
        </p:txBody>
      </p:sp>
    </p:spTree>
    <p:extLst>
      <p:ext uri="{BB962C8B-B14F-4D97-AF65-F5344CB8AC3E}">
        <p14:creationId xmlns:p14="http://schemas.microsoft.com/office/powerpoint/2010/main" val="408456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231616"/>
            <a:ext cx="7376160" cy="2677656"/>
          </a:xfrm>
          <a:prstGeom prst="rect">
            <a:avLst/>
          </a:prstGeom>
        </p:spPr>
        <p:txBody>
          <a:bodyPr wrap="square">
            <a:spAutoFit/>
          </a:bodyPr>
          <a:lstStyle/>
          <a:p>
            <a:r>
              <a:rPr lang="en-US" sz="2800" b="1" dirty="0"/>
              <a:t>Acts 8:1</a:t>
            </a:r>
            <a:r>
              <a:rPr lang="en-US" sz="2800" dirty="0"/>
              <a:t> And Saul was consenting unto his death. And at that time there was a great persecution against the church which was at Jerusalem; and they were all scattered abroad throughout the regions of Judaea and Samaria, except the apostles. </a:t>
            </a:r>
          </a:p>
        </p:txBody>
      </p:sp>
      <p:sp>
        <p:nvSpPr>
          <p:cNvPr id="7" name="Rectangle 6"/>
          <p:cNvSpPr/>
          <p:nvPr/>
        </p:nvSpPr>
        <p:spPr>
          <a:xfrm>
            <a:off x="4815840" y="3018442"/>
            <a:ext cx="7376160" cy="3108543"/>
          </a:xfrm>
          <a:prstGeom prst="rect">
            <a:avLst/>
          </a:prstGeom>
        </p:spPr>
        <p:txBody>
          <a:bodyPr wrap="square">
            <a:spAutoFit/>
          </a:bodyPr>
          <a:lstStyle/>
          <a:p>
            <a:r>
              <a:rPr lang="en-US" sz="2800" b="1" dirty="0"/>
              <a:t>Acts 7:51</a:t>
            </a:r>
            <a:r>
              <a:rPr lang="en-US" sz="2800" dirty="0"/>
              <a:t> Ye </a:t>
            </a:r>
            <a:r>
              <a:rPr lang="en-US" sz="2800" dirty="0" err="1"/>
              <a:t>stiffnecked</a:t>
            </a:r>
            <a:r>
              <a:rPr lang="en-US" sz="2800" dirty="0"/>
              <a:t> and uncircumcised in heart and ears, ye do always resist the Holy Ghost: as your fathers did, so do ye. </a:t>
            </a:r>
            <a:r>
              <a:rPr lang="en-US" sz="2800" b="1" dirty="0"/>
              <a:t>52</a:t>
            </a:r>
            <a:r>
              <a:rPr lang="en-US" sz="2800" dirty="0"/>
              <a:t> Which of the prophets have not your fathers persecuted? and they have slain them which shewed before of the coming of the Just One; of whom ye have been now the betrayers and murderers: </a:t>
            </a:r>
          </a:p>
        </p:txBody>
      </p:sp>
    </p:spTree>
    <p:extLst>
      <p:ext uri="{BB962C8B-B14F-4D97-AF65-F5344CB8AC3E}">
        <p14:creationId xmlns:p14="http://schemas.microsoft.com/office/powerpoint/2010/main" val="336087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231616"/>
            <a:ext cx="7376160" cy="1815882"/>
          </a:xfrm>
          <a:prstGeom prst="rect">
            <a:avLst/>
          </a:prstGeom>
        </p:spPr>
        <p:txBody>
          <a:bodyPr wrap="square">
            <a:spAutoFit/>
          </a:bodyPr>
          <a:lstStyle/>
          <a:p>
            <a:r>
              <a:rPr lang="en-US" sz="2800" b="1" dirty="0" err="1"/>
              <a:t>Heb</a:t>
            </a:r>
            <a:r>
              <a:rPr lang="en-US" sz="2800" b="1" dirty="0"/>
              <a:t> 2:9</a:t>
            </a:r>
            <a:r>
              <a:rPr lang="en-US" sz="2800" dirty="0"/>
              <a:t> But we see Jesus, who was made a little lower than the angels for the suffering of death, crowned with glory and </a:t>
            </a:r>
            <a:r>
              <a:rPr lang="en-US" sz="2800" dirty="0" err="1"/>
              <a:t>honour</a:t>
            </a:r>
            <a:r>
              <a:rPr lang="en-US" sz="2800" dirty="0"/>
              <a:t>; that he by the grace of God should taste death for every man. </a:t>
            </a:r>
          </a:p>
        </p:txBody>
      </p:sp>
      <p:sp>
        <p:nvSpPr>
          <p:cNvPr id="7" name="Rectangle 6"/>
          <p:cNvSpPr/>
          <p:nvPr/>
        </p:nvSpPr>
        <p:spPr>
          <a:xfrm>
            <a:off x="4815840" y="3018442"/>
            <a:ext cx="7376160" cy="2246769"/>
          </a:xfrm>
          <a:prstGeom prst="rect">
            <a:avLst/>
          </a:prstGeom>
        </p:spPr>
        <p:txBody>
          <a:bodyPr wrap="square">
            <a:spAutoFit/>
          </a:bodyPr>
          <a:lstStyle/>
          <a:p>
            <a:pPr algn="ctr"/>
            <a:r>
              <a:rPr lang="en-US" sz="2800" dirty="0"/>
              <a:t>“</a:t>
            </a:r>
            <a:r>
              <a:rPr lang="en-US" sz="2800" i="1" dirty="0"/>
              <a:t>The worst thing about unbelief is not that it damns the unbeliever, but that it hinders the salvation of others. Such people seek to extinguish the lamp of the truth and in doing so cause others to stumble</a:t>
            </a:r>
            <a:r>
              <a:rPr lang="en-US" sz="2800" dirty="0"/>
              <a:t>.”</a:t>
            </a:r>
          </a:p>
        </p:txBody>
      </p:sp>
    </p:spTree>
    <p:extLst>
      <p:ext uri="{BB962C8B-B14F-4D97-AF65-F5344CB8AC3E}">
        <p14:creationId xmlns:p14="http://schemas.microsoft.com/office/powerpoint/2010/main" val="1379262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231616"/>
            <a:ext cx="7376160" cy="550920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 Sanctified Minister: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1.	Possesses a Burden for the 	Gospel.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2.	Possesses a Burden for the 	Glory of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3.	Possesses a Burden for Giving.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4.	Possesses a Burden for 	Godliness.</a:t>
            </a:r>
          </a:p>
          <a:p>
            <a:pPr marL="514350" marR="0" lvl="0" indent="-514350" algn="l" defTabSz="914400" rtl="0" eaLnBrk="1" fontAlgn="auto" latinLnBrk="0" hangingPunct="1">
              <a:lnSpc>
                <a:spcPct val="100000"/>
              </a:lnSpc>
              <a:spcBef>
                <a:spcPts val="0"/>
              </a:spcBef>
              <a:spcAft>
                <a:spcPts val="0"/>
              </a:spcAft>
              <a:buClrTx/>
              <a:buSzTx/>
              <a:buFontTx/>
              <a:buAutoNum type="arabicPeriod" startAt="5"/>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Possesses a Burden for God’s 	Word.</a:t>
            </a:r>
          </a:p>
          <a:p>
            <a:pPr marL="514350" marR="0" lvl="0" indent="-514350" algn="l" defTabSz="914400" rtl="0" eaLnBrk="1" fontAlgn="auto" latinLnBrk="0" hangingPunct="1">
              <a:lnSpc>
                <a:spcPct val="100000"/>
              </a:lnSpc>
              <a:spcBef>
                <a:spcPts val="0"/>
              </a:spcBef>
              <a:spcAft>
                <a:spcPts val="0"/>
              </a:spcAft>
              <a:buClrTx/>
              <a:buSzTx/>
              <a:buFontTx/>
              <a:buAutoNum type="arabicPeriod" startAt="5"/>
              <a:tabLst/>
              <a:defRPr/>
            </a:pPr>
            <a:r>
              <a:rPr lang="en-US" sz="3200" dirty="0">
                <a:solidFill>
                  <a:prstClr val="black"/>
                </a:solidFill>
                <a:latin typeface="Calibri" panose="020F0502020204030204"/>
              </a:rPr>
              <a:t>    Possesses a Burden for God’s People.</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541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1000"/>
                                        <p:tgtEl>
                                          <p:spTgt spid="5">
                                            <p:txEl>
                                              <p:pRg st="7" end="7"/>
                                            </p:txEl>
                                          </p:spTgt>
                                        </p:tgtEl>
                                      </p:cBhvr>
                                    </p:animEffect>
                                    <p:anim calcmode="lin" valueType="num">
                                      <p:cBhvr>
                                        <p:cTn id="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129570"/>
            <a:ext cx="7376160"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 Sanctified Minister: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Possesses a Burden for God’s people.</a:t>
            </a:r>
          </a:p>
        </p:txBody>
      </p:sp>
      <p:sp>
        <p:nvSpPr>
          <p:cNvPr id="4" name="Rectangle 3"/>
          <p:cNvSpPr/>
          <p:nvPr/>
        </p:nvSpPr>
        <p:spPr>
          <a:xfrm>
            <a:off x="4815840" y="1699230"/>
            <a:ext cx="7376160" cy="5262979"/>
          </a:xfrm>
          <a:prstGeom prst="rect">
            <a:avLst/>
          </a:prstGeom>
        </p:spPr>
        <p:txBody>
          <a:bodyPr wrap="square">
            <a:spAutoFit/>
          </a:bodyPr>
          <a:lstStyle/>
          <a:p>
            <a:r>
              <a:rPr lang="en-US" sz="2700" b="1" dirty="0"/>
              <a:t>2 Pet. 2:1 </a:t>
            </a:r>
            <a:r>
              <a:rPr lang="en-US" sz="2700" dirty="0"/>
              <a:t>But there were false prophets also among the people, even as there shall be false teachers among you, who </a:t>
            </a:r>
            <a:r>
              <a:rPr lang="en-US" sz="2700" dirty="0" err="1"/>
              <a:t>privily</a:t>
            </a:r>
            <a:r>
              <a:rPr lang="en-US" sz="2700" dirty="0"/>
              <a:t> shall bring in damnable heresies, even denying the Lord that bought them, and bring upon themselves swift destruction. </a:t>
            </a:r>
            <a:r>
              <a:rPr lang="en-US" sz="2700" b="1" dirty="0"/>
              <a:t>2</a:t>
            </a:r>
            <a:r>
              <a:rPr lang="en-US" sz="2700" dirty="0"/>
              <a:t> And many shall follow their pernicious ways; by reason of whom the way of truth shall be evil spoken of. </a:t>
            </a:r>
            <a:r>
              <a:rPr lang="en-US" sz="2700" b="1" dirty="0"/>
              <a:t>3</a:t>
            </a:r>
            <a:r>
              <a:rPr lang="en-US" sz="2700" dirty="0"/>
              <a:t> And through covetousness shall they with feigned words make merchandise of you: whose judgment now of a long time </a:t>
            </a:r>
            <a:r>
              <a:rPr lang="en-US" sz="2700" dirty="0" err="1"/>
              <a:t>lingereth</a:t>
            </a:r>
            <a:r>
              <a:rPr lang="en-US" sz="2700" dirty="0"/>
              <a:t> not, and their damnation </a:t>
            </a:r>
            <a:r>
              <a:rPr lang="en-US" sz="2700" dirty="0" err="1"/>
              <a:t>slumbereth</a:t>
            </a:r>
            <a:r>
              <a:rPr lang="en-US" sz="2700" dirty="0"/>
              <a:t> not. </a:t>
            </a:r>
          </a:p>
        </p:txBody>
      </p:sp>
    </p:spTree>
    <p:extLst>
      <p:ext uri="{BB962C8B-B14F-4D97-AF65-F5344CB8AC3E}">
        <p14:creationId xmlns:p14="http://schemas.microsoft.com/office/powerpoint/2010/main" val="173817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129570"/>
            <a:ext cx="7376160"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 Sanctified Minister: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Possesses a Burden for God’s people.</a:t>
            </a:r>
          </a:p>
        </p:txBody>
      </p:sp>
      <p:sp>
        <p:nvSpPr>
          <p:cNvPr id="4" name="Rectangle 3"/>
          <p:cNvSpPr/>
          <p:nvPr/>
        </p:nvSpPr>
        <p:spPr>
          <a:xfrm>
            <a:off x="4815840" y="1922750"/>
            <a:ext cx="7376160" cy="1384995"/>
          </a:xfrm>
          <a:prstGeom prst="rect">
            <a:avLst/>
          </a:prstGeom>
        </p:spPr>
        <p:txBody>
          <a:bodyPr wrap="square">
            <a:spAutoFit/>
          </a:bodyPr>
          <a:lstStyle/>
          <a:p>
            <a:r>
              <a:rPr lang="en-US" sz="2800" b="1" dirty="0"/>
              <a:t>John 2:16</a:t>
            </a:r>
            <a:r>
              <a:rPr lang="en-US" sz="2800" dirty="0"/>
              <a:t> And said unto them that sold doves, Take these things hence; make not my Father's house an house of merchandise. </a:t>
            </a:r>
          </a:p>
        </p:txBody>
      </p:sp>
    </p:spTree>
    <p:extLst>
      <p:ext uri="{BB962C8B-B14F-4D97-AF65-F5344CB8AC3E}">
        <p14:creationId xmlns:p14="http://schemas.microsoft.com/office/powerpoint/2010/main" val="55343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129570"/>
            <a:ext cx="7376160"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 Sanctified Minister: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Possesses a Burden for God’s people.</a:t>
            </a:r>
          </a:p>
        </p:txBody>
      </p:sp>
      <p:sp>
        <p:nvSpPr>
          <p:cNvPr id="4" name="Rectangle 3"/>
          <p:cNvSpPr/>
          <p:nvPr/>
        </p:nvSpPr>
        <p:spPr>
          <a:xfrm>
            <a:off x="4815840" y="1699230"/>
            <a:ext cx="7376160" cy="5262979"/>
          </a:xfrm>
          <a:prstGeom prst="rect">
            <a:avLst/>
          </a:prstGeom>
        </p:spPr>
        <p:txBody>
          <a:bodyPr wrap="square">
            <a:spAutoFit/>
          </a:bodyPr>
          <a:lstStyle/>
          <a:p>
            <a:r>
              <a:rPr lang="en-US" sz="2800" b="1" dirty="0"/>
              <a:t>Mat. 14:14</a:t>
            </a:r>
            <a:r>
              <a:rPr lang="en-US" sz="2800" dirty="0"/>
              <a:t> And Jesus went forth, and saw a great multitude, and was moved with </a:t>
            </a:r>
            <a:r>
              <a:rPr lang="en-US" sz="2800" b="1" u="sng" dirty="0"/>
              <a:t>compassion </a:t>
            </a:r>
            <a:r>
              <a:rPr lang="en-US" sz="2800" dirty="0"/>
              <a:t>toward them, and he healed their sick. </a:t>
            </a:r>
          </a:p>
          <a:p>
            <a:r>
              <a:rPr lang="en-US" sz="2800" b="1" dirty="0"/>
              <a:t>Mat. 15:32</a:t>
            </a:r>
            <a:r>
              <a:rPr lang="en-US" sz="2800" dirty="0"/>
              <a:t> Then Jesus called his disciples unto him, and said, I have </a:t>
            </a:r>
            <a:r>
              <a:rPr lang="en-US" sz="2800" b="1" u="sng" dirty="0"/>
              <a:t>compassion</a:t>
            </a:r>
            <a:r>
              <a:rPr lang="en-US" sz="2800" dirty="0"/>
              <a:t> on the multitude, because they continue with me now three days, and have nothing to eat: and I will not send them away fasting, lest they faint in the way. </a:t>
            </a:r>
          </a:p>
          <a:p>
            <a:r>
              <a:rPr lang="en-US" sz="2800" b="1" dirty="0"/>
              <a:t>Mat. 20:34</a:t>
            </a:r>
            <a:r>
              <a:rPr lang="en-US" sz="2800" dirty="0"/>
              <a:t> So Jesus had </a:t>
            </a:r>
            <a:r>
              <a:rPr lang="en-US" sz="2800" b="1" u="sng" dirty="0"/>
              <a:t>compassion</a:t>
            </a:r>
            <a:r>
              <a:rPr lang="en-US" sz="2800" dirty="0"/>
              <a:t> on them, and touched their eyes: and immediately their eyes received sight, and they followed him. </a:t>
            </a:r>
          </a:p>
        </p:txBody>
      </p:sp>
    </p:spTree>
    <p:extLst>
      <p:ext uri="{BB962C8B-B14F-4D97-AF65-F5344CB8AC3E}">
        <p14:creationId xmlns:p14="http://schemas.microsoft.com/office/powerpoint/2010/main" val="342510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5"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6" name="Straight Connector 22"/>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4237" y="914400"/>
            <a:ext cx="3657600" cy="2887579"/>
          </a:xfrm>
        </p:spPr>
        <p:txBody>
          <a:bodyPr>
            <a:normAutofit/>
          </a:bodyPr>
          <a:lstStyle/>
          <a:p>
            <a:r>
              <a:rPr lang="en-US" sz="4800">
                <a:solidFill>
                  <a:schemeClr val="bg1"/>
                </a:solidFill>
              </a:rPr>
              <a:t>A Sanctified Minister, Pt. 5</a:t>
            </a:r>
          </a:p>
        </p:txBody>
      </p:sp>
      <p:sp>
        <p:nvSpPr>
          <p:cNvPr id="3" name="Subtitle 2"/>
          <p:cNvSpPr>
            <a:spLocks noGrp="1"/>
          </p:cNvSpPr>
          <p:nvPr>
            <p:ph type="subTitle" idx="1"/>
          </p:nvPr>
        </p:nvSpPr>
        <p:spPr>
          <a:xfrm>
            <a:off x="674237" y="4170501"/>
            <a:ext cx="3657600" cy="1525597"/>
          </a:xfrm>
        </p:spPr>
        <p:txBody>
          <a:bodyPr>
            <a:normAutofit/>
          </a:bodyPr>
          <a:lstStyle/>
          <a:p>
            <a:r>
              <a:rPr lang="en-US" sz="2000">
                <a:solidFill>
                  <a:schemeClr val="accent1"/>
                </a:solidFill>
              </a:rPr>
              <a:t>1 Thes. 2:14-20</a:t>
            </a:r>
          </a:p>
        </p:txBody>
      </p:sp>
      <p:sp>
        <p:nvSpPr>
          <p:cNvPr id="5" name="Rectangle 4"/>
          <p:cNvSpPr/>
          <p:nvPr/>
        </p:nvSpPr>
        <p:spPr>
          <a:xfrm>
            <a:off x="4815840" y="231616"/>
            <a:ext cx="7376160" cy="649408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 Sanctified Minister: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1.	Possesses a Burden for the 	Gospel.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2.	Possesses a Burden for the 	Glory of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3.	Possesses a Burden for Giving.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4.	Possesses a Burden for 	Godliness.</a:t>
            </a:r>
          </a:p>
          <a:p>
            <a:pPr marL="514350" marR="0" lvl="0" indent="-514350" algn="l" defTabSz="914400" rtl="0" eaLnBrk="1" fontAlgn="auto" latinLnBrk="0" hangingPunct="1">
              <a:lnSpc>
                <a:spcPct val="100000"/>
              </a:lnSpc>
              <a:spcBef>
                <a:spcPts val="0"/>
              </a:spcBef>
              <a:spcAft>
                <a:spcPts val="0"/>
              </a:spcAft>
              <a:buClrTx/>
              <a:buSzTx/>
              <a:buFontTx/>
              <a:buAutoNum type="arabicPeriod" startAt="5"/>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Possesses a Burden for God’s 	Word.</a:t>
            </a:r>
          </a:p>
          <a:p>
            <a:pPr marL="514350" marR="0" lvl="0" indent="-514350" algn="l" defTabSz="914400" rtl="0" eaLnBrk="1" fontAlgn="auto" latinLnBrk="0" hangingPunct="1">
              <a:lnSpc>
                <a:spcPct val="100000"/>
              </a:lnSpc>
              <a:spcBef>
                <a:spcPts val="0"/>
              </a:spcBef>
              <a:spcAft>
                <a:spcPts val="0"/>
              </a:spcAft>
              <a:buClrTx/>
              <a:buSzTx/>
              <a:buFontTx/>
              <a:buAutoNum type="arabicPeriod" startAt="5"/>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Possesses a Burden for God’s People.</a:t>
            </a:r>
          </a:p>
          <a:p>
            <a:pPr marL="514350" marR="0" lvl="0" indent="-514350" algn="l" defTabSz="914400" rtl="0" eaLnBrk="1" fontAlgn="auto" latinLnBrk="0" hangingPunct="1">
              <a:lnSpc>
                <a:spcPct val="100000"/>
              </a:lnSpc>
              <a:spcBef>
                <a:spcPts val="0"/>
              </a:spcBef>
              <a:spcAft>
                <a:spcPts val="0"/>
              </a:spcAft>
              <a:buClrTx/>
              <a:buSzTx/>
              <a:buFontTx/>
              <a:buAutoNum type="arabicPeriod" startAt="5"/>
              <a:tabLst/>
              <a:defRPr/>
            </a:pPr>
            <a:r>
              <a:rPr lang="en-US" sz="3200" noProof="0" dirty="0">
                <a:solidFill>
                  <a:prstClr val="black"/>
                </a:solidFill>
                <a:latin typeface="Calibri" panose="020F0502020204030204"/>
              </a:rPr>
              <a:t>    Possesses a Burden for God’s         	Rewards.</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543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1000"/>
                                        <p:tgtEl>
                                          <p:spTgt spid="5">
                                            <p:txEl>
                                              <p:pRg st="8" end="8"/>
                                            </p:txEl>
                                          </p:spTgt>
                                        </p:tgtEl>
                                      </p:cBhvr>
                                    </p:animEffect>
                                    <p:anim calcmode="lin" valueType="num">
                                      <p:cBhvr>
                                        <p:cTn id="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417</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 Sanctified Minister, Pt. 5</vt:lpstr>
      <vt:lpstr>A Sanctified Minister, Pt. 5</vt:lpstr>
      <vt:lpstr>A Sanctified Minister, Pt. 5</vt:lpstr>
      <vt:lpstr>A Sanctified Minister, Pt. 5</vt:lpstr>
      <vt:lpstr>A Sanctified Minister, Pt. 5</vt:lpstr>
      <vt:lpstr>A Sanctified Minister, Pt. 5</vt:lpstr>
      <vt:lpstr>A Sanctified Minister, Pt. 5</vt:lpstr>
      <vt:lpstr>A Sanctified Minister, Pt. 5</vt:lpstr>
      <vt:lpstr>A Sanctified Minister, Pt.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Sanctified Minister, Pt. 5</dc:title>
  <dc:creator>Kenny Morgan</dc:creator>
  <cp:lastModifiedBy>Kenny Morgan</cp:lastModifiedBy>
  <cp:revision>5</cp:revision>
  <dcterms:created xsi:type="dcterms:W3CDTF">2017-04-23T11:44:26Z</dcterms:created>
  <dcterms:modified xsi:type="dcterms:W3CDTF">2017-04-23T12:32:04Z</dcterms:modified>
</cp:coreProperties>
</file>