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03F53-D0BF-4FB9-B355-663BEB23E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BE25C-51D3-4866-B103-5EF62C0E2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EE37-104A-41F9-A60A-E17258E2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9F030-040C-404D-A171-2C8D7E7C6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4FE05-0A71-4B1B-AC3E-A5AFE806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0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9FC2-8484-4A2E-8EF1-1CD03311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1CFF6-1600-4FB7-8B8F-4A861BFDE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07770-A700-427F-8A97-1F519958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B15D7-7937-4D6C-A304-FB260383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796D4-2256-4988-A982-4D763AF2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2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1D633D-C150-47DE-80CA-85A5EE10D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85128-9E23-43F6-8E97-14970CB0D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55A13-630A-458D-A316-2045ACE4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85C3-1E60-4E98-AAE3-EDD9F42B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F93EE-3A56-40FD-9121-D18757A5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2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1849C-299A-405E-BF10-E2C58B6B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00D8A-DEC7-4D57-9598-402553F14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3A276-38A0-451B-A375-AD633712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4FE8B-2775-412A-B1C8-0D01D3E27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F2C59-A6B1-410E-9A70-B6EE89F1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E331-1D9D-42C9-9143-B70ED32EA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90281-E411-484C-BC3B-ABED8A7F8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C9788-7EE7-4CFE-A34D-B6633B6C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22CCA-5435-41E4-86A8-B82FE682A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5F7A6-E922-46C7-8144-9CD22C5E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7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156A1-1C57-43D3-B8BF-3B11998B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DDF2-2F47-4E63-AADE-A462FE6A0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4B41-4B04-4F03-AF12-7BAB9B7D0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3334-06BA-4344-9EBC-33BB0305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7EBAD-AE5F-4C59-8B00-4073436D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E3F8D-A527-400F-B7DA-D6A9869E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1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E30F9-A86D-49DD-ACF9-07EA653FE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51E0E-9275-4038-84C3-0605B1EFA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428F9-9567-4F8D-87A1-4EBC6A68A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34270D-BFC6-4754-AEC6-1B674369E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C33FEA-297B-4542-A5C4-2B45393DA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EC92F-7312-41A3-9941-6CE388DAF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5C24F2-CB65-4BE5-99C7-BCC1585B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11DFA8-033E-4CE7-92A6-80E3BB4E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1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3507A-9F8E-4082-A6ED-CE227FCC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9AB10-4EA4-45A7-8A64-45988DC6C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C976E-FE12-4CC3-BBFC-DC6F557E7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358F7-F803-48ED-848D-BA3E74D3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8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07DCF-0C2C-4BF6-81CD-C21B9443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4FDB90-11A7-461F-976C-6FAB3D22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4F308-2511-4D8F-87B3-0CEC011C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9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D8EA-3C93-4B53-9D40-524D9E515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72A1-B271-4A6F-9054-276270013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6C0C0-ED3B-41EC-AFA2-2ECA6126E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78330-4DA1-463E-95D5-75174C70E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4F581-B6AD-4832-94D4-C4EE71C9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51F02-A332-4904-A72D-4BEF6D46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775C-A0EB-4B02-BE3E-DF0349D95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75851-919E-4731-9491-80B12A64F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A4932A-CDC6-42C1-B5DD-5EC759D75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B357E-81CA-4800-917C-C74D18255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89A8F-3CAE-4F2E-9140-50B53083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A75C3-99E0-4868-A09B-7C27BCBE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8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4302BC-8BE2-42BF-9D1C-E90CA18D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D682D-792F-4945-B526-718AC96ED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E0C86-32CA-46A0-8484-33B996DDC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9FE1-D374-47E7-BA0E-32E5A4D06FEE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5AA31-C8D5-4A93-B230-53B7740C9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1099-8C37-4A3F-9318-3A54BAD14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BC728-EC26-43D1-A3EC-357281094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0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1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2230"/>
            <a:ext cx="9144000" cy="2900518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4"/>
            <a:ext cx="9144000" cy="1098395"/>
          </a:xfrm>
        </p:spPr>
        <p:txBody>
          <a:bodyPr>
            <a:normAutofit/>
          </a:bodyPr>
          <a:lstStyle/>
          <a:p>
            <a:r>
              <a:rPr lang="en-US" sz="4400" i="1" dirty="0">
                <a:solidFill>
                  <a:srgbClr val="FFFFFF"/>
                </a:solidFill>
              </a:rPr>
              <a:t>1  </a:t>
            </a:r>
            <a:r>
              <a:rPr lang="en-US" sz="4400" i="1" dirty="0" err="1">
                <a:solidFill>
                  <a:srgbClr val="FFFFFF"/>
                </a:solidFill>
              </a:rPr>
              <a:t>Thes</a:t>
            </a:r>
            <a:r>
              <a:rPr lang="en-US" sz="4400" i="1" dirty="0">
                <a:solidFill>
                  <a:srgbClr val="FFFFFF"/>
                </a:solidFill>
              </a:rPr>
              <a:t>. 4:9-12</a:t>
            </a:r>
          </a:p>
        </p:txBody>
      </p:sp>
    </p:spTree>
    <p:extLst>
      <p:ext uri="{BB962C8B-B14F-4D97-AF65-F5344CB8AC3E}">
        <p14:creationId xmlns:p14="http://schemas.microsoft.com/office/powerpoint/2010/main" val="2836640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4" y="1034596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I.	Set-Apart in our Walk before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II.	Set-Apart to the Will of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III. 	Set-Apart to the Way of God.</a:t>
            </a:r>
          </a:p>
        </p:txBody>
      </p:sp>
    </p:spTree>
    <p:extLst>
      <p:ext uri="{BB962C8B-B14F-4D97-AF65-F5344CB8AC3E}">
        <p14:creationId xmlns:p14="http://schemas.microsoft.com/office/powerpoint/2010/main" val="1416475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378" y="1670177"/>
            <a:ext cx="10576875" cy="2811540"/>
          </a:xfrm>
        </p:spPr>
        <p:txBody>
          <a:bodyPr>
            <a:normAutofit fontScale="92500"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1 John 3:14 </a:t>
            </a:r>
            <a:r>
              <a:rPr lang="en-US" sz="3800" dirty="0">
                <a:solidFill>
                  <a:srgbClr val="FFFFFF"/>
                </a:solidFill>
              </a:rPr>
              <a:t>We know that we have passed from death unto life, because we love the brethren. He that loveth not his brother </a:t>
            </a:r>
            <a:r>
              <a:rPr lang="en-US" sz="3800" dirty="0" err="1">
                <a:solidFill>
                  <a:srgbClr val="FFFFFF"/>
                </a:solidFill>
              </a:rPr>
              <a:t>abideth</a:t>
            </a:r>
            <a:r>
              <a:rPr lang="en-US" sz="3800" dirty="0">
                <a:solidFill>
                  <a:srgbClr val="FFFFFF"/>
                </a:solidFill>
              </a:rPr>
              <a:t> in death. </a:t>
            </a:r>
            <a:r>
              <a:rPr lang="en-US" sz="3800" b="1" dirty="0">
                <a:solidFill>
                  <a:srgbClr val="FFFFFF"/>
                </a:solidFill>
              </a:rPr>
              <a:t>3:15 </a:t>
            </a:r>
            <a:r>
              <a:rPr lang="en-US" sz="3800" dirty="0">
                <a:solidFill>
                  <a:srgbClr val="FFFFFF"/>
                </a:solidFill>
              </a:rPr>
              <a:t>Whosoever </a:t>
            </a:r>
            <a:r>
              <a:rPr lang="en-US" sz="3800" dirty="0" err="1">
                <a:solidFill>
                  <a:srgbClr val="FFFFFF"/>
                </a:solidFill>
              </a:rPr>
              <a:t>hateth</a:t>
            </a:r>
            <a:r>
              <a:rPr lang="en-US" sz="3800" dirty="0">
                <a:solidFill>
                  <a:srgbClr val="FFFFFF"/>
                </a:solidFill>
              </a:rPr>
              <a:t> his brother is a murderer: and ye know that no murderer hath eternal life abiding in him. </a:t>
            </a:r>
          </a:p>
        </p:txBody>
      </p:sp>
    </p:spTree>
    <p:extLst>
      <p:ext uri="{BB962C8B-B14F-4D97-AF65-F5344CB8AC3E}">
        <p14:creationId xmlns:p14="http://schemas.microsoft.com/office/powerpoint/2010/main" val="3790291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552" y="1076288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1 </a:t>
            </a:r>
            <a:r>
              <a:rPr lang="en-US" sz="3800" b="1" dirty="0" err="1">
                <a:solidFill>
                  <a:srgbClr val="FFFFFF"/>
                </a:solidFill>
              </a:rPr>
              <a:t>Thes</a:t>
            </a:r>
            <a:r>
              <a:rPr lang="en-US" sz="3800" b="1" dirty="0">
                <a:solidFill>
                  <a:srgbClr val="FFFFFF"/>
                </a:solidFill>
              </a:rPr>
              <a:t>. 3:12 </a:t>
            </a:r>
            <a:r>
              <a:rPr lang="en-US" sz="3800" dirty="0">
                <a:solidFill>
                  <a:srgbClr val="FFFFFF"/>
                </a:solidFill>
              </a:rPr>
              <a:t>And the Lord make you to increase and abound in love one toward another, and toward all men, even as we do toward you: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C59BD0-2E59-49F8-8827-C03555C13770}"/>
              </a:ext>
            </a:extLst>
          </p:cNvPr>
          <p:cNvSpPr txBox="1">
            <a:spLocks/>
          </p:cNvSpPr>
          <p:nvPr/>
        </p:nvSpPr>
        <p:spPr>
          <a:xfrm>
            <a:off x="807552" y="3431343"/>
            <a:ext cx="10576875" cy="281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800" b="1" dirty="0">
                <a:solidFill>
                  <a:srgbClr val="FFFFFF"/>
                </a:solidFill>
              </a:rPr>
              <a:t>2 </a:t>
            </a:r>
            <a:r>
              <a:rPr lang="en-US" sz="3800" b="1" dirty="0" err="1">
                <a:solidFill>
                  <a:srgbClr val="FFFFFF"/>
                </a:solidFill>
              </a:rPr>
              <a:t>Thes</a:t>
            </a:r>
            <a:r>
              <a:rPr lang="en-US" sz="3800" b="1" dirty="0">
                <a:solidFill>
                  <a:srgbClr val="FFFFFF"/>
                </a:solidFill>
              </a:rPr>
              <a:t>. 1:3 </a:t>
            </a:r>
            <a:r>
              <a:rPr lang="en-US" sz="3800" dirty="0">
                <a:solidFill>
                  <a:srgbClr val="FFFFFF"/>
                </a:solidFill>
              </a:rPr>
              <a:t>We are bound to thank God always for you, brethren, as it is meet, because that your faith </a:t>
            </a:r>
            <a:r>
              <a:rPr lang="en-US" sz="3800" dirty="0" err="1">
                <a:solidFill>
                  <a:srgbClr val="FFFFFF"/>
                </a:solidFill>
              </a:rPr>
              <a:t>groweth</a:t>
            </a:r>
            <a:r>
              <a:rPr lang="en-US" sz="3800" dirty="0">
                <a:solidFill>
                  <a:srgbClr val="FFFFFF"/>
                </a:solidFill>
              </a:rPr>
              <a:t> exceedingly, and the charity of every one of you all toward each other </a:t>
            </a:r>
            <a:r>
              <a:rPr lang="en-US" sz="3800" dirty="0" err="1">
                <a:solidFill>
                  <a:srgbClr val="FFFFFF"/>
                </a:solidFill>
              </a:rPr>
              <a:t>aboundeth</a:t>
            </a:r>
            <a:r>
              <a:rPr lang="en-US" sz="3800" dirty="0">
                <a:solidFill>
                  <a:srgbClr val="FFFFFF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485568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4" y="768691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I.	Set-Apart in our Walk before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II.	Set-Apart to the Will of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III. 	Set-Apart to the Way of God.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D689528-85E9-4DF8-B4A5-EA6362BF3F23}"/>
              </a:ext>
            </a:extLst>
          </p:cNvPr>
          <p:cNvSpPr txBox="1">
            <a:spLocks/>
          </p:cNvSpPr>
          <p:nvPr/>
        </p:nvSpPr>
        <p:spPr>
          <a:xfrm>
            <a:off x="91124" y="2711776"/>
            <a:ext cx="10576875" cy="71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800" b="1" dirty="0">
                <a:solidFill>
                  <a:srgbClr val="FFFFFF"/>
                </a:solidFill>
              </a:rPr>
              <a:t>IV.	Set-Apart for the </a:t>
            </a:r>
            <a:r>
              <a:rPr lang="en-US" sz="3800" b="1" dirty="0" err="1">
                <a:solidFill>
                  <a:srgbClr val="FFFFFF"/>
                </a:solidFill>
              </a:rPr>
              <a:t>Wellbeloved</a:t>
            </a:r>
            <a:r>
              <a:rPr lang="en-US" sz="3800" b="1" dirty="0">
                <a:solidFill>
                  <a:srgbClr val="FFFFFF"/>
                </a:solidFill>
              </a:rPr>
              <a:t> of God.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1750B8A-767E-483F-8AA8-64AB6A619F73}"/>
              </a:ext>
            </a:extLst>
          </p:cNvPr>
          <p:cNvSpPr txBox="1">
            <a:spLocks/>
          </p:cNvSpPr>
          <p:nvPr/>
        </p:nvSpPr>
        <p:spPr>
          <a:xfrm>
            <a:off x="1014942" y="3362879"/>
            <a:ext cx="11059071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solidFill>
                  <a:srgbClr val="FFFFFF"/>
                </a:solidFill>
              </a:rPr>
              <a:t>Mar 12:6 </a:t>
            </a:r>
            <a:r>
              <a:rPr lang="en-US" sz="3200" dirty="0">
                <a:solidFill>
                  <a:srgbClr val="FFFFFF"/>
                </a:solidFill>
              </a:rPr>
              <a:t>Having yet therefore one son, his </a:t>
            </a:r>
            <a:r>
              <a:rPr lang="en-US" sz="3200" dirty="0" err="1">
                <a:solidFill>
                  <a:srgbClr val="FFFFFF"/>
                </a:solidFill>
              </a:rPr>
              <a:t>wellbeloved</a:t>
            </a:r>
            <a:r>
              <a:rPr lang="en-US" sz="3200" dirty="0">
                <a:solidFill>
                  <a:srgbClr val="FFFFFF"/>
                </a:solidFill>
              </a:rPr>
              <a:t>, he sent him also last unto them, saying, They will reverence my son.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54AD36-D65C-43F1-96E7-A8904E000086}"/>
              </a:ext>
            </a:extLst>
          </p:cNvPr>
          <p:cNvSpPr txBox="1">
            <a:spLocks/>
          </p:cNvSpPr>
          <p:nvPr/>
        </p:nvSpPr>
        <p:spPr>
          <a:xfrm>
            <a:off x="1014939" y="4365474"/>
            <a:ext cx="11059075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solidFill>
                  <a:srgbClr val="FFFFFF"/>
                </a:solidFill>
              </a:rPr>
              <a:t>Rom 16:5 </a:t>
            </a:r>
            <a:r>
              <a:rPr lang="en-US" sz="3200" dirty="0">
                <a:solidFill>
                  <a:srgbClr val="FFFFFF"/>
                </a:solidFill>
              </a:rPr>
              <a:t>Likewise greet the church that is in their house. Salute my </a:t>
            </a:r>
            <a:r>
              <a:rPr lang="en-US" sz="3200" dirty="0" err="1">
                <a:solidFill>
                  <a:srgbClr val="FFFFFF"/>
                </a:solidFill>
              </a:rPr>
              <a:t>wellbeloved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Epaenetus</a:t>
            </a:r>
            <a:r>
              <a:rPr lang="en-US" sz="3200" dirty="0">
                <a:solidFill>
                  <a:srgbClr val="FFFFFF"/>
                </a:solidFill>
              </a:rPr>
              <a:t>, who is the </a:t>
            </a:r>
            <a:r>
              <a:rPr lang="en-US" sz="3200" dirty="0" err="1">
                <a:solidFill>
                  <a:srgbClr val="FFFFFF"/>
                </a:solidFill>
              </a:rPr>
              <a:t>firstfruits</a:t>
            </a:r>
            <a:r>
              <a:rPr lang="en-US" sz="3200" dirty="0">
                <a:solidFill>
                  <a:srgbClr val="FFFFFF"/>
                </a:solidFill>
              </a:rPr>
              <a:t> of Achaia unto Christ.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1E44007-A10A-4218-B6CC-36C05FBE9465}"/>
              </a:ext>
            </a:extLst>
          </p:cNvPr>
          <p:cNvSpPr txBox="1">
            <a:spLocks/>
          </p:cNvSpPr>
          <p:nvPr/>
        </p:nvSpPr>
        <p:spPr>
          <a:xfrm>
            <a:off x="1014938" y="5722969"/>
            <a:ext cx="10576875" cy="1049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solidFill>
                  <a:srgbClr val="FFFFFF"/>
                </a:solidFill>
              </a:rPr>
              <a:t>3 John 1:1 </a:t>
            </a:r>
            <a:r>
              <a:rPr lang="en-US" sz="3200" dirty="0">
                <a:solidFill>
                  <a:srgbClr val="FFFFFF"/>
                </a:solidFill>
              </a:rPr>
              <a:t>The elder unto the </a:t>
            </a:r>
            <a:r>
              <a:rPr lang="en-US" sz="3200" dirty="0" err="1">
                <a:solidFill>
                  <a:srgbClr val="FFFFFF"/>
                </a:solidFill>
              </a:rPr>
              <a:t>wellbeloved</a:t>
            </a:r>
            <a:r>
              <a:rPr lang="en-US" sz="3200" dirty="0">
                <a:solidFill>
                  <a:srgbClr val="FFFFFF"/>
                </a:solidFill>
              </a:rPr>
              <a:t> Gaius, whom I love in the truth. </a:t>
            </a:r>
          </a:p>
        </p:txBody>
      </p:sp>
    </p:spTree>
    <p:extLst>
      <p:ext uri="{BB962C8B-B14F-4D97-AF65-F5344CB8AC3E}">
        <p14:creationId xmlns:p14="http://schemas.microsoft.com/office/powerpoint/2010/main" val="2939656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22694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4" y="768691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I.	Set-Apart in our Walk before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II.	Set-Apart to the Will of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III. 	Set-Apart to the Way of God.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D689528-85E9-4DF8-B4A5-EA6362BF3F23}"/>
              </a:ext>
            </a:extLst>
          </p:cNvPr>
          <p:cNvSpPr txBox="1">
            <a:spLocks/>
          </p:cNvSpPr>
          <p:nvPr/>
        </p:nvSpPr>
        <p:spPr>
          <a:xfrm>
            <a:off x="91124" y="2711776"/>
            <a:ext cx="10576875" cy="71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Set-Apart for the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Wellbeloved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God.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1750B8A-767E-483F-8AA8-64AB6A619F73}"/>
              </a:ext>
            </a:extLst>
          </p:cNvPr>
          <p:cNvSpPr txBox="1">
            <a:spLocks/>
          </p:cNvSpPr>
          <p:nvPr/>
        </p:nvSpPr>
        <p:spPr>
          <a:xfrm>
            <a:off x="1014943" y="3299024"/>
            <a:ext cx="11059071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Gal 6:10 </a:t>
            </a:r>
            <a:r>
              <a:rPr lang="en-US" sz="3200" dirty="0">
                <a:solidFill>
                  <a:srgbClr val="FFFFFF"/>
                </a:solidFill>
              </a:rPr>
              <a:t>As we have therefore opportunity, let us do good unto all men, especially unto them who are of the household of faith.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54AD36-D65C-43F1-96E7-A8904E000086}"/>
              </a:ext>
            </a:extLst>
          </p:cNvPr>
          <p:cNvSpPr txBox="1">
            <a:spLocks/>
          </p:cNvSpPr>
          <p:nvPr/>
        </p:nvSpPr>
        <p:spPr>
          <a:xfrm>
            <a:off x="1014940" y="4223365"/>
            <a:ext cx="11059075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1 John 3:16 </a:t>
            </a:r>
            <a:r>
              <a:rPr lang="en-US" sz="3200" dirty="0">
                <a:solidFill>
                  <a:srgbClr val="FFFFFF"/>
                </a:solidFill>
              </a:rPr>
              <a:t>Hereby perceive we the love of God, because he laid down his life for us: and we ought to lay down our lives for the brethren.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1E44007-A10A-4218-B6CC-36C05FBE9465}"/>
              </a:ext>
            </a:extLst>
          </p:cNvPr>
          <p:cNvSpPr txBox="1">
            <a:spLocks/>
          </p:cNvSpPr>
          <p:nvPr/>
        </p:nvSpPr>
        <p:spPr>
          <a:xfrm>
            <a:off x="1014939" y="5579387"/>
            <a:ext cx="11177042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1 Pet. 4:10 </a:t>
            </a:r>
            <a:r>
              <a:rPr lang="en-US" sz="3200" dirty="0">
                <a:solidFill>
                  <a:srgbClr val="FFFFFF"/>
                </a:solidFill>
              </a:rPr>
              <a:t>As every man hath received the gift, even so minister the same one to another, as good stewards of the manifold grace of God.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378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22694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4" y="768691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I.	Set-Apart in our Walk before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II.	Set-Apart to the Will of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III. 	Set-Apart to the Way of God.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D689528-85E9-4DF8-B4A5-EA6362BF3F23}"/>
              </a:ext>
            </a:extLst>
          </p:cNvPr>
          <p:cNvSpPr txBox="1">
            <a:spLocks/>
          </p:cNvSpPr>
          <p:nvPr/>
        </p:nvSpPr>
        <p:spPr>
          <a:xfrm>
            <a:off x="91124" y="2711776"/>
            <a:ext cx="10576875" cy="71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Set-Apart for the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Wellbeloved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God.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1750B8A-767E-483F-8AA8-64AB6A619F73}"/>
              </a:ext>
            </a:extLst>
          </p:cNvPr>
          <p:cNvSpPr txBox="1">
            <a:spLocks/>
          </p:cNvSpPr>
          <p:nvPr/>
        </p:nvSpPr>
        <p:spPr>
          <a:xfrm>
            <a:off x="1014943" y="3299024"/>
            <a:ext cx="11059071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2 </a:t>
            </a:r>
            <a:r>
              <a:rPr lang="en-US" sz="3200" b="1" dirty="0" err="1">
                <a:solidFill>
                  <a:srgbClr val="FFFFFF"/>
                </a:solidFill>
              </a:rPr>
              <a:t>Thes</a:t>
            </a:r>
            <a:r>
              <a:rPr lang="en-US" sz="3200" b="1" dirty="0">
                <a:solidFill>
                  <a:srgbClr val="FFFFFF"/>
                </a:solidFill>
              </a:rPr>
              <a:t>. 3:11 </a:t>
            </a:r>
            <a:r>
              <a:rPr lang="en-US" sz="3200" dirty="0">
                <a:solidFill>
                  <a:srgbClr val="FFFFFF"/>
                </a:solidFill>
              </a:rPr>
              <a:t>For we hear that there are some which walk among you disorderly, working not at all, but are busybodies.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54AD36-D65C-43F1-96E7-A8904E000086}"/>
              </a:ext>
            </a:extLst>
          </p:cNvPr>
          <p:cNvSpPr txBox="1">
            <a:spLocks/>
          </p:cNvSpPr>
          <p:nvPr/>
        </p:nvSpPr>
        <p:spPr>
          <a:xfrm>
            <a:off x="1014939" y="4357419"/>
            <a:ext cx="11059075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1 </a:t>
            </a:r>
            <a:r>
              <a:rPr lang="en-US" sz="3200" b="1" dirty="0" err="1">
                <a:solidFill>
                  <a:srgbClr val="FFFFFF"/>
                </a:solidFill>
              </a:rPr>
              <a:t>Thes</a:t>
            </a:r>
            <a:r>
              <a:rPr lang="en-US" sz="3200" b="1" dirty="0">
                <a:solidFill>
                  <a:srgbClr val="FFFFFF"/>
                </a:solidFill>
              </a:rPr>
              <a:t> 2:9 </a:t>
            </a:r>
            <a:r>
              <a:rPr lang="en-US" sz="3200" dirty="0">
                <a:solidFill>
                  <a:srgbClr val="FFFFFF"/>
                </a:solidFill>
              </a:rPr>
              <a:t>For ye remember, brethren, our </a:t>
            </a:r>
            <a:r>
              <a:rPr lang="en-US" sz="3200" dirty="0" err="1">
                <a:solidFill>
                  <a:srgbClr val="FFFFFF"/>
                </a:solidFill>
              </a:rPr>
              <a:t>labour</a:t>
            </a:r>
            <a:r>
              <a:rPr lang="en-US" sz="3200" dirty="0">
                <a:solidFill>
                  <a:srgbClr val="FFFFFF"/>
                </a:solidFill>
              </a:rPr>
              <a:t> and travail: for </a:t>
            </a:r>
            <a:r>
              <a:rPr lang="en-US" sz="3200" dirty="0" err="1">
                <a:solidFill>
                  <a:srgbClr val="FFFFFF"/>
                </a:solidFill>
              </a:rPr>
              <a:t>labouring</a:t>
            </a:r>
            <a:r>
              <a:rPr lang="en-US" sz="3200" dirty="0">
                <a:solidFill>
                  <a:srgbClr val="FFFFFF"/>
                </a:solidFill>
              </a:rPr>
              <a:t> night and day, because we would not be chargeable unto any of you, we preached unto you the gospel of God.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1E44007-A10A-4218-B6CC-36C05FBE9465}"/>
              </a:ext>
            </a:extLst>
          </p:cNvPr>
          <p:cNvSpPr txBox="1">
            <a:spLocks/>
          </p:cNvSpPr>
          <p:nvPr/>
        </p:nvSpPr>
        <p:spPr>
          <a:xfrm>
            <a:off x="1014940" y="5768007"/>
            <a:ext cx="11177042" cy="1049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srgbClr val="FFFFFF"/>
                </a:solidFill>
              </a:rPr>
              <a:t>John 15:1 </a:t>
            </a:r>
            <a:r>
              <a:rPr lang="en-US" sz="3200" dirty="0">
                <a:solidFill>
                  <a:srgbClr val="FFFFFF"/>
                </a:solidFill>
              </a:rPr>
              <a:t>I am the true vine, and my Father is the husbandman.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146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t apart">
            <a:extLst>
              <a:ext uri="{FF2B5EF4-FFF2-40B4-BE49-F238E27FC236}">
                <a16:creationId xmlns:a16="http://schemas.microsoft.com/office/drawing/2014/main" id="{68D81A4C-4F81-4201-B171-B341B063F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20" y="22694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F7714-9C6F-4C04-ACA4-D0388B4F7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4"/>
            <a:ext cx="9144000" cy="894974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Set-Apart Church, Pt.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82B8-1931-4ABC-B8EE-F3823F81D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4" y="768691"/>
            <a:ext cx="10576875" cy="28115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rgbClr val="FFFFFF"/>
                </a:solidFill>
              </a:rPr>
              <a:t>I.	Set-Apart in our Walk before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II.	Set-Apart to the Will of God.</a:t>
            </a:r>
          </a:p>
          <a:p>
            <a:pPr algn="l"/>
            <a:r>
              <a:rPr lang="en-US" sz="3800" b="1" dirty="0">
                <a:solidFill>
                  <a:srgbClr val="FFFFFF"/>
                </a:solidFill>
              </a:rPr>
              <a:t>III. 	Set-Apart to the Way of God.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D689528-85E9-4DF8-B4A5-EA6362BF3F23}"/>
              </a:ext>
            </a:extLst>
          </p:cNvPr>
          <p:cNvSpPr txBox="1">
            <a:spLocks/>
          </p:cNvSpPr>
          <p:nvPr/>
        </p:nvSpPr>
        <p:spPr>
          <a:xfrm>
            <a:off x="91124" y="2711776"/>
            <a:ext cx="10576875" cy="71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Set-Apart for the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Wellbeloved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God.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95116A7-5093-44FB-A9A3-A1568E8170D5}"/>
              </a:ext>
            </a:extLst>
          </p:cNvPr>
          <p:cNvSpPr txBox="1">
            <a:spLocks/>
          </p:cNvSpPr>
          <p:nvPr/>
        </p:nvSpPr>
        <p:spPr>
          <a:xfrm>
            <a:off x="91123" y="3396439"/>
            <a:ext cx="10576875" cy="71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Set-Apart in our Witness for God.</a:t>
            </a:r>
          </a:p>
        </p:txBody>
      </p:sp>
    </p:spTree>
    <p:extLst>
      <p:ext uri="{BB962C8B-B14F-4D97-AF65-F5344CB8AC3E}">
        <p14:creationId xmlns:p14="http://schemas.microsoft.com/office/powerpoint/2010/main" val="2642775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446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 Set-Apart Church, Pt. 3</vt:lpstr>
      <vt:lpstr>A Set-Apart Church, Pt. 3</vt:lpstr>
      <vt:lpstr>A Set-Apart Church, Pt. 3</vt:lpstr>
      <vt:lpstr>A Set-Apart Church, Pt. 3</vt:lpstr>
      <vt:lpstr>A Set-Apart Church, Pt. 3</vt:lpstr>
      <vt:lpstr>A Set-Apart Church, Pt. 3</vt:lpstr>
      <vt:lpstr>A Set-Apart Church, Pt. 3</vt:lpstr>
      <vt:lpstr>A Set-Apart Church, Pt.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Set-Apart Church, Pt. 3</dc:title>
  <dc:creator>Kenny Morgan</dc:creator>
  <cp:lastModifiedBy>Kenny Morgan</cp:lastModifiedBy>
  <cp:revision>6</cp:revision>
  <dcterms:created xsi:type="dcterms:W3CDTF">2017-06-03T18:55:26Z</dcterms:created>
  <dcterms:modified xsi:type="dcterms:W3CDTF">2017-06-03T19:36:51Z</dcterms:modified>
</cp:coreProperties>
</file>