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3" d="100"/>
          <a:sy n="63" d="100"/>
        </p:scale>
        <p:origin x="76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6360C-1D50-48C5-8D17-DD856E5E07E1}" type="datetimeFigureOut">
              <a:rPr lang="en-US" smtClean="0"/>
              <a:t>5/21/2017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8716-6C8B-4862-9611-52B6BF56C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387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6360C-1D50-48C5-8D17-DD856E5E07E1}" type="datetimeFigureOut">
              <a:rPr lang="en-US" smtClean="0"/>
              <a:t>5/21/2017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8716-6C8B-4862-9611-52B6BF56C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967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6360C-1D50-48C5-8D17-DD856E5E07E1}" type="datetimeFigureOut">
              <a:rPr lang="en-US" smtClean="0"/>
              <a:t>5/21/2017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8716-6C8B-4862-9611-52B6BF56C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001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6360C-1D50-48C5-8D17-DD856E5E07E1}" type="datetimeFigureOut">
              <a:rPr lang="en-US" smtClean="0"/>
              <a:t>5/21/2017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8716-6C8B-4862-9611-52B6BF56C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111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6360C-1D50-48C5-8D17-DD856E5E07E1}" type="datetimeFigureOut">
              <a:rPr lang="en-US" smtClean="0"/>
              <a:t>5/21/2017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8716-6C8B-4862-9611-52B6BF56C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11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6360C-1D50-48C5-8D17-DD856E5E07E1}" type="datetimeFigureOut">
              <a:rPr lang="en-US" smtClean="0"/>
              <a:t>5/21/2017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8716-6C8B-4862-9611-52B6BF56C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880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6360C-1D50-48C5-8D17-DD856E5E07E1}" type="datetimeFigureOut">
              <a:rPr lang="en-US" smtClean="0"/>
              <a:t>5/21/2017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8716-6C8B-4862-9611-52B6BF56C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23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6360C-1D50-48C5-8D17-DD856E5E07E1}" type="datetimeFigureOut">
              <a:rPr lang="en-US" smtClean="0"/>
              <a:t>5/21/2017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8716-6C8B-4862-9611-52B6BF56C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0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6360C-1D50-48C5-8D17-DD856E5E07E1}" type="datetimeFigureOut">
              <a:rPr lang="en-US" smtClean="0"/>
              <a:t>5/21/2017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8716-6C8B-4862-9611-52B6BF56C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888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6360C-1D50-48C5-8D17-DD856E5E07E1}" type="datetimeFigureOut">
              <a:rPr lang="en-US" smtClean="0"/>
              <a:t>5/21/2017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8716-6C8B-4862-9611-52B6BF56C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368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6360C-1D50-48C5-8D17-DD856E5E07E1}" type="datetimeFigureOut">
              <a:rPr lang="en-US" smtClean="0"/>
              <a:t>5/21/2017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8716-6C8B-4862-9611-52B6BF56C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150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6360C-1D50-48C5-8D17-DD856E5E07E1}" type="datetimeFigureOut">
              <a:rPr lang="en-US" smtClean="0"/>
              <a:t>5/21/2017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78716-6C8B-4862-9611-52B6BF56C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48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ounded Rectangle 1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28565" y="503573"/>
            <a:ext cx="7134870" cy="359940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9525">
            <a:solidFill>
              <a:schemeClr val="bg2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set apar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87" r="1" b="10215"/>
          <a:stretch/>
        </p:blipFill>
        <p:spPr bwMode="auto">
          <a:xfrm>
            <a:off x="2694432" y="666497"/>
            <a:ext cx="6803136" cy="327355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0449" y="4102973"/>
            <a:ext cx="10901471" cy="1350712"/>
          </a:xfrm>
          <a:noFill/>
        </p:spPr>
        <p:txBody>
          <a:bodyPr>
            <a:normAutofit/>
          </a:bodyPr>
          <a:lstStyle/>
          <a:p>
            <a:r>
              <a:rPr lang="en-US" b="1" dirty="0"/>
              <a:t>A Set-Apart Church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0449" y="5795963"/>
            <a:ext cx="10901471" cy="560388"/>
          </a:xfrm>
          <a:noFill/>
        </p:spPr>
        <p:txBody>
          <a:bodyPr>
            <a:normAutofit lnSpcReduction="10000"/>
          </a:bodyPr>
          <a:lstStyle/>
          <a:p>
            <a:r>
              <a:rPr lang="en-US" sz="3600" i="1" dirty="0"/>
              <a:t>1 </a:t>
            </a:r>
            <a:r>
              <a:rPr lang="en-US" sz="3600" i="1" dirty="0" err="1"/>
              <a:t>Thes</a:t>
            </a:r>
            <a:r>
              <a:rPr lang="en-US" sz="3600" i="1" dirty="0"/>
              <a:t>. 4:1-8</a:t>
            </a:r>
          </a:p>
        </p:txBody>
      </p:sp>
    </p:spTree>
    <p:extLst>
      <p:ext uri="{BB962C8B-B14F-4D97-AF65-F5344CB8AC3E}">
        <p14:creationId xmlns:p14="http://schemas.microsoft.com/office/powerpoint/2010/main" val="3645107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ounded Rectangle 1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28565" y="503573"/>
            <a:ext cx="7134870" cy="359940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9525">
            <a:solidFill>
              <a:schemeClr val="bg2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Image result for set apar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87" r="1" b="10215"/>
          <a:stretch/>
        </p:blipFill>
        <p:spPr bwMode="auto">
          <a:xfrm>
            <a:off x="2694432" y="666497"/>
            <a:ext cx="6803136" cy="327355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327" y="4265898"/>
            <a:ext cx="10901471" cy="676417"/>
          </a:xfrm>
          <a:noFill/>
        </p:spPr>
        <p:txBody>
          <a:bodyPr>
            <a:normAutofit/>
          </a:bodyPr>
          <a:lstStyle/>
          <a:p>
            <a:pPr algn="l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	Set-Apart in our Walk before God (4:1).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3059" y="83557"/>
            <a:ext cx="10901471" cy="420016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 Set-Apart Church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7327" y="4865338"/>
            <a:ext cx="10901471" cy="676417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j-ea"/>
                <a:cs typeface="+mj-cs"/>
              </a:rPr>
              <a:t>II.	Set-Apart to the Will of God (4:2-6).</a:t>
            </a:r>
          </a:p>
        </p:txBody>
      </p:sp>
      <p:sp>
        <p:nvSpPr>
          <p:cNvPr id="3" name="Rectangle 2"/>
          <p:cNvSpPr/>
          <p:nvPr/>
        </p:nvSpPr>
        <p:spPr>
          <a:xfrm>
            <a:off x="1442720" y="5541030"/>
            <a:ext cx="107492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2 Cor. 2:11</a:t>
            </a:r>
            <a:r>
              <a:rPr lang="en-US" sz="2800" dirty="0"/>
              <a:t> Lest Satan should get an </a:t>
            </a:r>
            <a:r>
              <a:rPr lang="en-US" sz="2800" u="sng" dirty="0"/>
              <a:t>advantage</a:t>
            </a:r>
            <a:r>
              <a:rPr lang="en-US" sz="2800" dirty="0"/>
              <a:t> of us: for we are not ignorant of his devices. </a:t>
            </a:r>
          </a:p>
        </p:txBody>
      </p:sp>
    </p:spTree>
    <p:extLst>
      <p:ext uri="{BB962C8B-B14F-4D97-AF65-F5344CB8AC3E}">
        <p14:creationId xmlns:p14="http://schemas.microsoft.com/office/powerpoint/2010/main" val="4039900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ounded Rectangle 1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28565" y="503573"/>
            <a:ext cx="7134870" cy="359940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9525">
            <a:solidFill>
              <a:schemeClr val="bg2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Image result for set apar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87" r="1" b="10215"/>
          <a:stretch/>
        </p:blipFill>
        <p:spPr bwMode="auto">
          <a:xfrm>
            <a:off x="2694432" y="666497"/>
            <a:ext cx="6803136" cy="327355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327" y="4213796"/>
            <a:ext cx="10901471" cy="676417"/>
          </a:xfrm>
          <a:noFill/>
        </p:spPr>
        <p:txBody>
          <a:bodyPr>
            <a:normAutofit/>
          </a:bodyPr>
          <a:lstStyle/>
          <a:p>
            <a:pPr algn="l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	Set-Apart in our Walk before God (4:1).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3059" y="83557"/>
            <a:ext cx="10901471" cy="420016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 Set-Apart Church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7327" y="4788361"/>
            <a:ext cx="10901471" cy="676417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j-ea"/>
                <a:cs typeface="+mj-cs"/>
              </a:rPr>
              <a:t>II.	Set-Apart to the Will of God (4:2-6).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37327" y="5353956"/>
            <a:ext cx="10901471" cy="676417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j-ea"/>
                <a:cs typeface="+mj-cs"/>
              </a:rPr>
              <a:t>III.	Set-Apart to the Way of God (4:7-8).</a:t>
            </a:r>
          </a:p>
        </p:txBody>
      </p:sp>
      <p:sp>
        <p:nvSpPr>
          <p:cNvPr id="4" name="Rectangle 3"/>
          <p:cNvSpPr/>
          <p:nvPr/>
        </p:nvSpPr>
        <p:spPr>
          <a:xfrm>
            <a:off x="1442720" y="5903893"/>
            <a:ext cx="107492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Gal 5:16 </a:t>
            </a:r>
            <a:r>
              <a:rPr lang="en-US" sz="2800" dirty="0"/>
              <a:t>This I say then, Walk in the Spirit, and ye shall not fulfil the lust of the flesh.</a:t>
            </a:r>
          </a:p>
        </p:txBody>
      </p:sp>
    </p:spTree>
    <p:extLst>
      <p:ext uri="{BB962C8B-B14F-4D97-AF65-F5344CB8AC3E}">
        <p14:creationId xmlns:p14="http://schemas.microsoft.com/office/powerpoint/2010/main" val="1541821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ounded Rectangle 1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28565" y="503573"/>
            <a:ext cx="7134870" cy="359940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9525">
            <a:solidFill>
              <a:schemeClr val="bg2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Image result for set apar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87" r="1" b="10215"/>
          <a:stretch/>
        </p:blipFill>
        <p:spPr bwMode="auto">
          <a:xfrm>
            <a:off x="2694432" y="666497"/>
            <a:ext cx="6803136" cy="327355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327" y="4265898"/>
            <a:ext cx="10901471" cy="676417"/>
          </a:xfrm>
          <a:noFill/>
        </p:spPr>
        <p:txBody>
          <a:bodyPr>
            <a:normAutofit/>
          </a:bodyPr>
          <a:lstStyle/>
          <a:p>
            <a:pPr algn="l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	Set-Apart in our Walk before God (4:1).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3059" y="83557"/>
            <a:ext cx="10901471" cy="420016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A Set-Apart Church</a:t>
            </a:r>
          </a:p>
        </p:txBody>
      </p:sp>
      <p:sp>
        <p:nvSpPr>
          <p:cNvPr id="5" name="Rectangle 4"/>
          <p:cNvSpPr/>
          <p:nvPr/>
        </p:nvSpPr>
        <p:spPr>
          <a:xfrm>
            <a:off x="1479274" y="4942315"/>
            <a:ext cx="882904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/>
              <a:t>Eph</a:t>
            </a:r>
            <a:r>
              <a:rPr lang="en-US" sz="2800" b="1" dirty="0"/>
              <a:t> 2:2 </a:t>
            </a:r>
            <a:r>
              <a:rPr lang="en-US" sz="2800" dirty="0"/>
              <a:t>Wherein in time past ye </a:t>
            </a:r>
            <a:r>
              <a:rPr lang="en-US" sz="2800" u="sng" dirty="0"/>
              <a:t>walked </a:t>
            </a:r>
            <a:r>
              <a:rPr lang="en-US" sz="2800" dirty="0"/>
              <a:t>according to the course of this world, according to the prince of the power of the air, the spirit that now </a:t>
            </a:r>
            <a:r>
              <a:rPr lang="en-US" sz="2800" dirty="0" err="1"/>
              <a:t>worketh</a:t>
            </a:r>
            <a:r>
              <a:rPr lang="en-US" sz="2800" dirty="0"/>
              <a:t> in the children of disobedience: </a:t>
            </a:r>
          </a:p>
        </p:txBody>
      </p:sp>
    </p:spTree>
    <p:extLst>
      <p:ext uri="{BB962C8B-B14F-4D97-AF65-F5344CB8AC3E}">
        <p14:creationId xmlns:p14="http://schemas.microsoft.com/office/powerpoint/2010/main" val="3567108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000" y="1631941"/>
            <a:ext cx="10515600" cy="52260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1 </a:t>
            </a:r>
            <a:r>
              <a:rPr lang="en-US" b="1" dirty="0" err="1"/>
              <a:t>Thes</a:t>
            </a:r>
            <a:r>
              <a:rPr lang="en-US" b="1" dirty="0"/>
              <a:t>. 2:12</a:t>
            </a:r>
            <a:r>
              <a:rPr lang="en-US" dirty="0"/>
              <a:t> That ye would </a:t>
            </a:r>
            <a:r>
              <a:rPr lang="en-US" u="sng" dirty="0"/>
              <a:t>walk </a:t>
            </a:r>
            <a:r>
              <a:rPr lang="en-US" dirty="0"/>
              <a:t>worthy of God, who hath called you unto his kingdom and glory. 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1 </a:t>
            </a:r>
            <a:r>
              <a:rPr lang="en-US" b="1" dirty="0" err="1"/>
              <a:t>Thes</a:t>
            </a:r>
            <a:r>
              <a:rPr lang="en-US" b="1" dirty="0"/>
              <a:t>. 4:12</a:t>
            </a:r>
            <a:r>
              <a:rPr lang="en-US" dirty="0"/>
              <a:t> That ye may </a:t>
            </a:r>
            <a:r>
              <a:rPr lang="en-US" u="sng" dirty="0"/>
              <a:t>walk</a:t>
            </a:r>
            <a:r>
              <a:rPr lang="en-US" dirty="0"/>
              <a:t> honestly toward them that are without, and that ye may have lack of nothing. 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2 </a:t>
            </a:r>
            <a:r>
              <a:rPr lang="en-US" b="1" dirty="0" err="1"/>
              <a:t>Thes</a:t>
            </a:r>
            <a:r>
              <a:rPr lang="en-US" b="1" dirty="0"/>
              <a:t>. 3:6</a:t>
            </a:r>
            <a:r>
              <a:rPr lang="en-US" dirty="0"/>
              <a:t> Now we command you, brethren, in the name of our Lord Jesus Christ, that ye withdraw yourselves from every brother that </a:t>
            </a:r>
            <a:r>
              <a:rPr lang="en-US" u="sng" dirty="0" err="1"/>
              <a:t>walketh</a:t>
            </a:r>
            <a:r>
              <a:rPr lang="en-US" u="sng" dirty="0"/>
              <a:t> </a:t>
            </a:r>
            <a:r>
              <a:rPr lang="en-US" dirty="0"/>
              <a:t>disorderly, and not after the tradition which he received of us.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b="1" dirty="0"/>
              <a:t>2 </a:t>
            </a:r>
            <a:r>
              <a:rPr lang="en-US" b="1" dirty="0" err="1"/>
              <a:t>Thes</a:t>
            </a:r>
            <a:r>
              <a:rPr lang="en-US" b="1" dirty="0"/>
              <a:t>. 3:11</a:t>
            </a:r>
            <a:r>
              <a:rPr lang="en-US" dirty="0"/>
              <a:t> For we hear that there are some which </a:t>
            </a:r>
            <a:r>
              <a:rPr lang="en-US" u="sng" dirty="0"/>
              <a:t>walk</a:t>
            </a:r>
            <a:r>
              <a:rPr lang="en-US" dirty="0"/>
              <a:t> among you disorderly, working not at all, but are busybodies. 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199" y="39291"/>
            <a:ext cx="10515600" cy="987354"/>
          </a:xfrm>
          <a:noFill/>
        </p:spPr>
        <p:txBody>
          <a:bodyPr>
            <a:normAutofit/>
          </a:bodyPr>
          <a:lstStyle/>
          <a:p>
            <a:pPr algn="ctr"/>
            <a:r>
              <a:rPr lang="en-US" b="1" dirty="0"/>
              <a:t>A Set-Apart Church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2328" y="853924"/>
            <a:ext cx="10901471" cy="67641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	Set-Apart in our Walk before God (4:1).</a:t>
            </a:r>
          </a:p>
        </p:txBody>
      </p:sp>
    </p:spTree>
    <p:extLst>
      <p:ext uri="{BB962C8B-B14F-4D97-AF65-F5344CB8AC3E}">
        <p14:creationId xmlns:p14="http://schemas.microsoft.com/office/powerpoint/2010/main" val="728840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ounded Rectangle 1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28565" y="503573"/>
            <a:ext cx="7134870" cy="359940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9525">
            <a:solidFill>
              <a:schemeClr val="bg2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Image result for set apar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87" r="1" b="10215"/>
          <a:stretch/>
        </p:blipFill>
        <p:spPr bwMode="auto">
          <a:xfrm>
            <a:off x="2694432" y="666497"/>
            <a:ext cx="6803136" cy="327355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327" y="4265898"/>
            <a:ext cx="10901471" cy="676417"/>
          </a:xfrm>
          <a:noFill/>
        </p:spPr>
        <p:txBody>
          <a:bodyPr>
            <a:normAutofit/>
          </a:bodyPr>
          <a:lstStyle/>
          <a:p>
            <a:pPr algn="l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	Set-Apart in our Walk before God (4:1).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3059" y="83557"/>
            <a:ext cx="10901471" cy="420016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 Set-Apart Church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7327" y="4865338"/>
            <a:ext cx="10901471" cy="676417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	Set-Apart to the Will of God (4:2-6).</a:t>
            </a:r>
          </a:p>
        </p:txBody>
      </p:sp>
      <p:sp>
        <p:nvSpPr>
          <p:cNvPr id="3" name="Rectangle 2"/>
          <p:cNvSpPr/>
          <p:nvPr/>
        </p:nvSpPr>
        <p:spPr>
          <a:xfrm>
            <a:off x="1527262" y="5629623"/>
            <a:ext cx="390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Sanctification – </a:t>
            </a:r>
            <a:r>
              <a:rPr lang="en-US" sz="3200" i="1" dirty="0"/>
              <a:t>purity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98989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000" y="1631941"/>
            <a:ext cx="10515600" cy="52260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1 Tim. 4:12</a:t>
            </a:r>
            <a:r>
              <a:rPr lang="en-US" dirty="0"/>
              <a:t> Let no man despise thy youth; but be thou an example of the believers, in word, in conversation, in charity, in spirit, in faith, in </a:t>
            </a:r>
            <a:r>
              <a:rPr lang="en-US" u="sng" dirty="0"/>
              <a:t>purity</a:t>
            </a:r>
            <a:r>
              <a:rPr lang="en-US" dirty="0"/>
              <a:t>. 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1 Tim 5:22</a:t>
            </a:r>
            <a:r>
              <a:rPr lang="en-US" dirty="0"/>
              <a:t> Lay hands suddenly on no man, neither be partaker of other men's sins: keep thyself </a:t>
            </a:r>
            <a:r>
              <a:rPr lang="en-US" u="sng" dirty="0"/>
              <a:t>pure</a:t>
            </a:r>
            <a:r>
              <a:rPr lang="en-US" dirty="0"/>
              <a:t>. 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2 Tim. 2:22</a:t>
            </a:r>
            <a:r>
              <a:rPr lang="en-US" dirty="0"/>
              <a:t> Flee also youthful lusts: but follow righteousness, faith, charity, peace, with them that call on the Lord out of a </a:t>
            </a:r>
            <a:r>
              <a:rPr lang="en-US" u="sng" dirty="0"/>
              <a:t>pure</a:t>
            </a:r>
            <a:r>
              <a:rPr lang="en-US" dirty="0"/>
              <a:t> heart. 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199" y="39291"/>
            <a:ext cx="10515600" cy="987354"/>
          </a:xfrm>
          <a:noFill/>
        </p:spPr>
        <p:txBody>
          <a:bodyPr>
            <a:normAutofit/>
          </a:bodyPr>
          <a:lstStyle/>
          <a:p>
            <a:pPr algn="ctr"/>
            <a:r>
              <a:rPr lang="en-US" b="1" dirty="0"/>
              <a:t>A Set-Apart Church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2328" y="853924"/>
            <a:ext cx="10901471" cy="67641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II.	Set-Apart </a:t>
            </a:r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Calibri Light" panose="020F0302020204030204" pitchFamily="34" charset="0"/>
              </a:rPr>
              <a:t>to</a:t>
            </a:r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 the Will of God (4:2-6).</a:t>
            </a:r>
          </a:p>
        </p:txBody>
      </p:sp>
    </p:spTree>
    <p:extLst>
      <p:ext uri="{BB962C8B-B14F-4D97-AF65-F5344CB8AC3E}">
        <p14:creationId xmlns:p14="http://schemas.microsoft.com/office/powerpoint/2010/main" val="4182900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5640" y="934721"/>
            <a:ext cx="5501640" cy="463295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000" dirty="0"/>
              <a:t>“</a:t>
            </a:r>
            <a:r>
              <a:rPr lang="en-US" sz="4000" i="1" dirty="0"/>
              <a:t>We keep prostitutes for pleasure; we keep mistresses for the day to day needs of the body; we keep wives for the begetting of children and for the faithful guardianship of our homes</a:t>
            </a:r>
            <a:r>
              <a:rPr lang="en-US" sz="4000" dirty="0"/>
              <a:t>.”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680" y="5476241"/>
            <a:ext cx="5562600" cy="1325563"/>
          </a:xfrm>
        </p:spPr>
        <p:txBody>
          <a:bodyPr/>
          <a:lstStyle/>
          <a:p>
            <a:pPr algn="ctr"/>
            <a:r>
              <a:rPr lang="en-US" dirty="0"/>
              <a:t>Demosthenes </a:t>
            </a:r>
          </a:p>
        </p:txBody>
      </p:sp>
      <p:pic>
        <p:nvPicPr>
          <p:cNvPr id="3076" name="Picture 4" descr="Image result for Demosthen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2960" y="934721"/>
            <a:ext cx="4165599" cy="4541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5940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ounded Rectangle 1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28565" y="503573"/>
            <a:ext cx="7134870" cy="359940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9525">
            <a:solidFill>
              <a:schemeClr val="bg2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Image result for set apar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87" r="1" b="10215"/>
          <a:stretch/>
        </p:blipFill>
        <p:spPr bwMode="auto">
          <a:xfrm>
            <a:off x="2694432" y="666497"/>
            <a:ext cx="6803136" cy="327355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327" y="4265898"/>
            <a:ext cx="10901471" cy="676417"/>
          </a:xfrm>
          <a:noFill/>
        </p:spPr>
        <p:txBody>
          <a:bodyPr>
            <a:normAutofit/>
          </a:bodyPr>
          <a:lstStyle/>
          <a:p>
            <a:pPr algn="l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	Set-Apart in our Walk before God (4:1).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3059" y="83557"/>
            <a:ext cx="10901471" cy="420016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 Set-Apart Church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7327" y="4865338"/>
            <a:ext cx="10901471" cy="676417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j-ea"/>
                <a:cs typeface="+mj-cs"/>
              </a:rPr>
              <a:t>II.	Set-Apart to the Will of God (4:2-6).</a:t>
            </a:r>
          </a:p>
        </p:txBody>
      </p:sp>
      <p:sp>
        <p:nvSpPr>
          <p:cNvPr id="3" name="Rectangle 2"/>
          <p:cNvSpPr/>
          <p:nvPr/>
        </p:nvSpPr>
        <p:spPr>
          <a:xfrm>
            <a:off x="537327" y="5541030"/>
            <a:ext cx="116546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Rom 6:13</a:t>
            </a:r>
            <a:r>
              <a:rPr lang="en-US" sz="2800" dirty="0"/>
              <a:t> Neither yield ye your members as instruments of unrighteousness unto sin: but yield yourselves unto God, as those that are alive from the dead, and your members as instruments of righteousness unto God. </a:t>
            </a:r>
          </a:p>
        </p:txBody>
      </p:sp>
    </p:spTree>
    <p:extLst>
      <p:ext uri="{BB962C8B-B14F-4D97-AF65-F5344CB8AC3E}">
        <p14:creationId xmlns:p14="http://schemas.microsoft.com/office/powerpoint/2010/main" val="1000594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ounded Rectangle 1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28565" y="503573"/>
            <a:ext cx="7134870" cy="359940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9525">
            <a:solidFill>
              <a:schemeClr val="bg2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Image result for set apar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87" r="1" b="10215"/>
          <a:stretch/>
        </p:blipFill>
        <p:spPr bwMode="auto">
          <a:xfrm>
            <a:off x="2694432" y="666497"/>
            <a:ext cx="6803136" cy="327355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327" y="4265898"/>
            <a:ext cx="10901471" cy="676417"/>
          </a:xfrm>
          <a:noFill/>
        </p:spPr>
        <p:txBody>
          <a:bodyPr>
            <a:normAutofit/>
          </a:bodyPr>
          <a:lstStyle/>
          <a:p>
            <a:pPr algn="l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	Set-Apart in our Walk before God (4:1).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3059" y="83557"/>
            <a:ext cx="10901471" cy="420016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 Set-Apart Church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7327" y="4865338"/>
            <a:ext cx="10901471" cy="676417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j-ea"/>
                <a:cs typeface="+mj-cs"/>
              </a:rPr>
              <a:t>II.	Set-Apart to the Will of God (4:2-6).</a:t>
            </a:r>
          </a:p>
        </p:txBody>
      </p:sp>
      <p:sp>
        <p:nvSpPr>
          <p:cNvPr id="3" name="Rectangle 2"/>
          <p:cNvSpPr/>
          <p:nvPr/>
        </p:nvSpPr>
        <p:spPr>
          <a:xfrm>
            <a:off x="1442720" y="5541030"/>
            <a:ext cx="107492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Rom 12:1</a:t>
            </a:r>
            <a:r>
              <a:rPr lang="en-US" sz="2800" dirty="0"/>
              <a:t> I beseech you therefore, brethren, by the mercies of God, that ye present your bodies a living sacrifice, holy, acceptable unto God, which is your reasonable service. </a:t>
            </a:r>
          </a:p>
        </p:txBody>
      </p:sp>
    </p:spTree>
    <p:extLst>
      <p:ext uri="{BB962C8B-B14F-4D97-AF65-F5344CB8AC3E}">
        <p14:creationId xmlns:p14="http://schemas.microsoft.com/office/powerpoint/2010/main" val="1807668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ounded Rectangle 1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28565" y="503573"/>
            <a:ext cx="7134870" cy="359940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9525">
            <a:solidFill>
              <a:schemeClr val="bg2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Image result for set apar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87" r="1" b="10215"/>
          <a:stretch/>
        </p:blipFill>
        <p:spPr bwMode="auto">
          <a:xfrm>
            <a:off x="2694432" y="666497"/>
            <a:ext cx="6803136" cy="327355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327" y="4265898"/>
            <a:ext cx="10901471" cy="676417"/>
          </a:xfrm>
          <a:noFill/>
        </p:spPr>
        <p:txBody>
          <a:bodyPr>
            <a:normAutofit/>
          </a:bodyPr>
          <a:lstStyle/>
          <a:p>
            <a:pPr algn="l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	Set-Apart in our Walk before God (4:1).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3059" y="83557"/>
            <a:ext cx="10901471" cy="420016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 Set-Apart Church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7327" y="4865338"/>
            <a:ext cx="10901471" cy="676417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j-ea"/>
                <a:cs typeface="+mj-cs"/>
              </a:rPr>
              <a:t>II.	Set-Apart to the Will of God (4:2-6).</a:t>
            </a:r>
          </a:p>
        </p:txBody>
      </p:sp>
      <p:sp>
        <p:nvSpPr>
          <p:cNvPr id="3" name="Rectangle 2"/>
          <p:cNvSpPr/>
          <p:nvPr/>
        </p:nvSpPr>
        <p:spPr>
          <a:xfrm>
            <a:off x="1442720" y="5541030"/>
            <a:ext cx="107492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Rom 1:24</a:t>
            </a:r>
            <a:r>
              <a:rPr lang="en-US" sz="2800" dirty="0"/>
              <a:t> Wherefore God also gave them up to uncleanness through the lusts of their own hearts, to </a:t>
            </a:r>
            <a:r>
              <a:rPr lang="en-US" sz="2800" dirty="0" err="1"/>
              <a:t>dishonour</a:t>
            </a:r>
            <a:r>
              <a:rPr lang="en-US" sz="2800" dirty="0"/>
              <a:t> their own bodies between themselves: </a:t>
            </a:r>
          </a:p>
        </p:txBody>
      </p:sp>
    </p:spTree>
    <p:extLst>
      <p:ext uri="{BB962C8B-B14F-4D97-AF65-F5344CB8AC3E}">
        <p14:creationId xmlns:p14="http://schemas.microsoft.com/office/powerpoint/2010/main" val="2351584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318</Words>
  <Application>Microsoft Office PowerPoint</Application>
  <PresentationFormat>Widescreen</PresentationFormat>
  <Paragraphs>48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A Set-Apart Church</vt:lpstr>
      <vt:lpstr>I. Set-Apart in our Walk before God (4:1).</vt:lpstr>
      <vt:lpstr>A Set-Apart Church</vt:lpstr>
      <vt:lpstr>I. Set-Apart in our Walk before God (4:1).</vt:lpstr>
      <vt:lpstr>A Set-Apart Church</vt:lpstr>
      <vt:lpstr>Demosthenes </vt:lpstr>
      <vt:lpstr>I. Set-Apart in our Walk before God (4:1).</vt:lpstr>
      <vt:lpstr>I. Set-Apart in our Walk before God (4:1).</vt:lpstr>
      <vt:lpstr>I. Set-Apart in our Walk before God (4:1).</vt:lpstr>
      <vt:lpstr>I. Set-Apart in our Walk before God (4:1).</vt:lpstr>
      <vt:lpstr>I. Set-Apart in our Walk before God (4:1).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Set Apart Church</dc:title>
  <dc:creator>Kenny Morgan</dc:creator>
  <cp:lastModifiedBy>Kenny Morgan</cp:lastModifiedBy>
  <cp:revision>6</cp:revision>
  <dcterms:created xsi:type="dcterms:W3CDTF">2017-05-21T11:37:24Z</dcterms:created>
  <dcterms:modified xsi:type="dcterms:W3CDTF">2017-05-21T12:10:15Z</dcterms:modified>
</cp:coreProperties>
</file>