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616" y="5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8/13/2017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8/13/2017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8/13/2017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8/13/2017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8/13/2017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9448800" cy="3200400"/>
          </a:xfrm>
        </p:spPr>
        <p:txBody>
          <a:bodyPr/>
          <a:lstStyle/>
          <a:p>
            <a:r>
              <a:rPr lang="en-US" sz="6000" dirty="0"/>
              <a:t>A Shielded Church, Pt.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 </a:t>
            </a:r>
            <a:r>
              <a:rPr lang="en-US" sz="2800" dirty="0" err="1"/>
              <a:t>Thes</a:t>
            </a:r>
            <a:r>
              <a:rPr lang="en-US" sz="2800" dirty="0"/>
              <a:t>. 5:12-28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256724"/>
            <a:ext cx="12188825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Shielded Church, Pt.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62401-82AA-4FE6-B982-8BEE59C1F5C6}"/>
              </a:ext>
            </a:extLst>
          </p:cNvPr>
          <p:cNvSpPr/>
          <p:nvPr/>
        </p:nvSpPr>
        <p:spPr>
          <a:xfrm>
            <a:off x="531812" y="858962"/>
            <a:ext cx="408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3200" b="1" dirty="0"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1.	Be Shining (5:4-5).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B5091-9554-4690-9390-B7AE5B7669E6}"/>
              </a:ext>
            </a:extLst>
          </p:cNvPr>
          <p:cNvSpPr/>
          <p:nvPr/>
        </p:nvSpPr>
        <p:spPr>
          <a:xfrm>
            <a:off x="539651" y="1568574"/>
            <a:ext cx="3749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3200" b="1" dirty="0"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2.	Be Sober (5:6-8).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D64F5-B1CC-4453-AC2B-462D3DE702CC}"/>
              </a:ext>
            </a:extLst>
          </p:cNvPr>
          <p:cNvSpPr/>
          <p:nvPr/>
        </p:nvSpPr>
        <p:spPr>
          <a:xfrm>
            <a:off x="531812" y="2277327"/>
            <a:ext cx="4083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3200" b="1" dirty="0"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3.	Be Secure (5:9-10).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D179C-98C3-4D0E-9341-2272624E396D}"/>
              </a:ext>
            </a:extLst>
          </p:cNvPr>
          <p:cNvSpPr/>
          <p:nvPr/>
        </p:nvSpPr>
        <p:spPr>
          <a:xfrm>
            <a:off x="589108" y="3616910"/>
            <a:ext cx="5062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3200" b="1" dirty="0"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5.	Be Submissive (5:12-15).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8F821B-4700-4C1C-AC59-BA3CC1A3C6CF}"/>
              </a:ext>
            </a:extLst>
          </p:cNvPr>
          <p:cNvSpPr/>
          <p:nvPr/>
        </p:nvSpPr>
        <p:spPr>
          <a:xfrm>
            <a:off x="1065212" y="4376874"/>
            <a:ext cx="6092825" cy="1457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Tim. 5:1</a:t>
            </a:r>
            <a:r>
              <a:rPr lang="en-US" sz="28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Rebuke not an elder, but intreat him as a father; and the younger men as brethren;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CAD79B-C46B-4BD6-85D3-52FCE702B774}"/>
              </a:ext>
            </a:extLst>
          </p:cNvPr>
          <p:cNvSpPr/>
          <p:nvPr/>
        </p:nvSpPr>
        <p:spPr>
          <a:xfrm>
            <a:off x="571842" y="2958509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3200" b="1" dirty="0"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4.	Be Stimulating (5:11, 26).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256724"/>
            <a:ext cx="12188825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Shielded Church, Pt.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62401-82AA-4FE6-B982-8BEE59C1F5C6}"/>
              </a:ext>
            </a:extLst>
          </p:cNvPr>
          <p:cNvSpPr/>
          <p:nvPr/>
        </p:nvSpPr>
        <p:spPr>
          <a:xfrm>
            <a:off x="531812" y="858962"/>
            <a:ext cx="408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1.	Be Shining (5:4-5).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B5091-9554-4690-9390-B7AE5B7669E6}"/>
              </a:ext>
            </a:extLst>
          </p:cNvPr>
          <p:cNvSpPr/>
          <p:nvPr/>
        </p:nvSpPr>
        <p:spPr>
          <a:xfrm>
            <a:off x="539651" y="1568574"/>
            <a:ext cx="3749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2.	Be Sober (5:6-8).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D64F5-B1CC-4453-AC2B-462D3DE702CC}"/>
              </a:ext>
            </a:extLst>
          </p:cNvPr>
          <p:cNvSpPr/>
          <p:nvPr/>
        </p:nvSpPr>
        <p:spPr>
          <a:xfrm>
            <a:off x="531812" y="2277327"/>
            <a:ext cx="4083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3.	Be Secure (5:9-10).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D179C-98C3-4D0E-9341-2272624E396D}"/>
              </a:ext>
            </a:extLst>
          </p:cNvPr>
          <p:cNvSpPr/>
          <p:nvPr/>
        </p:nvSpPr>
        <p:spPr>
          <a:xfrm>
            <a:off x="589108" y="3616910"/>
            <a:ext cx="5062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5.	Be Submissive (5:12-15).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CAD79B-C46B-4BD6-85D3-52FCE702B774}"/>
              </a:ext>
            </a:extLst>
          </p:cNvPr>
          <p:cNvSpPr/>
          <p:nvPr/>
        </p:nvSpPr>
        <p:spPr>
          <a:xfrm>
            <a:off x="571842" y="2958509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4.	Be Stimulating (5:11, 26).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CF4FE-3FDB-4E61-B370-E77BC363EF9F}"/>
              </a:ext>
            </a:extLst>
          </p:cNvPr>
          <p:cNvSpPr/>
          <p:nvPr/>
        </p:nvSpPr>
        <p:spPr>
          <a:xfrm>
            <a:off x="589108" y="4254101"/>
            <a:ext cx="4352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6.	Be Sprightful (5:16).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C1B6E5-BBB3-4547-B570-706AE889F3E6}"/>
              </a:ext>
            </a:extLst>
          </p:cNvPr>
          <p:cNvSpPr/>
          <p:nvPr/>
        </p:nvSpPr>
        <p:spPr>
          <a:xfrm>
            <a:off x="1065212" y="4914073"/>
            <a:ext cx="685800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15:11 </a:t>
            </a:r>
            <a:r>
              <a:rPr lang="en-US" sz="28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things have I spoken unto you, that my joy might remain in you, and that your joy might be full.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11" y="256724"/>
            <a:ext cx="12114213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Shielded Church, Pt.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62401-82AA-4FE6-B982-8BEE59C1F5C6}"/>
              </a:ext>
            </a:extLst>
          </p:cNvPr>
          <p:cNvSpPr/>
          <p:nvPr/>
        </p:nvSpPr>
        <p:spPr>
          <a:xfrm>
            <a:off x="531812" y="858962"/>
            <a:ext cx="408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1.	Be Shining (5:4-5).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B5091-9554-4690-9390-B7AE5B7669E6}"/>
              </a:ext>
            </a:extLst>
          </p:cNvPr>
          <p:cNvSpPr/>
          <p:nvPr/>
        </p:nvSpPr>
        <p:spPr>
          <a:xfrm>
            <a:off x="539651" y="1568574"/>
            <a:ext cx="3749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2.	Be Sober (5:6-8).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D64F5-B1CC-4453-AC2B-462D3DE702CC}"/>
              </a:ext>
            </a:extLst>
          </p:cNvPr>
          <p:cNvSpPr/>
          <p:nvPr/>
        </p:nvSpPr>
        <p:spPr>
          <a:xfrm>
            <a:off x="531812" y="2277327"/>
            <a:ext cx="4083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3.	Be Secure (5:9-10).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D179C-98C3-4D0E-9341-2272624E396D}"/>
              </a:ext>
            </a:extLst>
          </p:cNvPr>
          <p:cNvSpPr/>
          <p:nvPr/>
        </p:nvSpPr>
        <p:spPr>
          <a:xfrm>
            <a:off x="589108" y="3616910"/>
            <a:ext cx="5062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5.	Be Submissive (5:12-15).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CAD79B-C46B-4BD6-85D3-52FCE702B774}"/>
              </a:ext>
            </a:extLst>
          </p:cNvPr>
          <p:cNvSpPr/>
          <p:nvPr/>
        </p:nvSpPr>
        <p:spPr>
          <a:xfrm>
            <a:off x="571842" y="2958509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4.	Be Stimulating (5:11, 26).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CF4FE-3FDB-4E61-B370-E77BC363EF9F}"/>
              </a:ext>
            </a:extLst>
          </p:cNvPr>
          <p:cNvSpPr/>
          <p:nvPr/>
        </p:nvSpPr>
        <p:spPr>
          <a:xfrm>
            <a:off x="589108" y="4254101"/>
            <a:ext cx="4352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6.	Be Sprightful (5:16).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30CBF-69FF-4718-A89C-5197E56F8054}"/>
              </a:ext>
            </a:extLst>
          </p:cNvPr>
          <p:cNvSpPr/>
          <p:nvPr/>
        </p:nvSpPr>
        <p:spPr>
          <a:xfrm>
            <a:off x="6932612" y="884470"/>
            <a:ext cx="4841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sz="3200" b="1" dirty="0">
                <a:solidFill>
                  <a:prstClr val="white"/>
                </a:solidFill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7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.	Be Soliciting (5:17, 25).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4CE6F-F6D5-4BE6-A8A5-374179234325}"/>
              </a:ext>
            </a:extLst>
          </p:cNvPr>
          <p:cNvSpPr/>
          <p:nvPr/>
        </p:nvSpPr>
        <p:spPr>
          <a:xfrm>
            <a:off x="6932612" y="1541865"/>
            <a:ext cx="4089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8.	Be Satisfied (5:18).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0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12" y="256724"/>
            <a:ext cx="120396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Shielded Church, Pt.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4CE6F-F6D5-4BE6-A8A5-374179234325}"/>
              </a:ext>
            </a:extLst>
          </p:cNvPr>
          <p:cNvSpPr/>
          <p:nvPr/>
        </p:nvSpPr>
        <p:spPr>
          <a:xfrm>
            <a:off x="150812" y="812120"/>
            <a:ext cx="1196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8.	Be Satisfied (5:18).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79F3F4-2118-48E7-A671-4B07BD4FDF87}"/>
              </a:ext>
            </a:extLst>
          </p:cNvPr>
          <p:cNvSpPr/>
          <p:nvPr/>
        </p:nvSpPr>
        <p:spPr>
          <a:xfrm>
            <a:off x="531812" y="1442458"/>
            <a:ext cx="11125200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 4:5 </a:t>
            </a:r>
            <a:r>
              <a:rPr lang="en-US" sz="28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Joshua said unto them, Pass over before the ark of the LORD your God into the midst of Jordan, and take ye up every man of you a stone upon his shoulder, according unto the number of the tribes of the children of Israel: </a:t>
            </a:r>
            <a:r>
              <a:rPr lang="en-US" sz="28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US" sz="28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this may be a sign among you, that when your children ask their fathers in time to come, saying, What mean ye by these stones?</a:t>
            </a:r>
            <a:r>
              <a:rPr lang="en-US" sz="28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28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ye shall answer them, That the waters of Jordan were cut off before the ark of the covenant of the LORD; when it passed over Jordan, the waters of Jordan were cut off: and these stones shall be for a memorial unto the children of Israel for ever.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11" y="256724"/>
            <a:ext cx="12114213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Shielded Church, Pt.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62401-82AA-4FE6-B982-8BEE59C1F5C6}"/>
              </a:ext>
            </a:extLst>
          </p:cNvPr>
          <p:cNvSpPr/>
          <p:nvPr/>
        </p:nvSpPr>
        <p:spPr>
          <a:xfrm>
            <a:off x="531812" y="858962"/>
            <a:ext cx="408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1.	Be Shining (5:4-5).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B5091-9554-4690-9390-B7AE5B7669E6}"/>
              </a:ext>
            </a:extLst>
          </p:cNvPr>
          <p:cNvSpPr/>
          <p:nvPr/>
        </p:nvSpPr>
        <p:spPr>
          <a:xfrm>
            <a:off x="539651" y="1568574"/>
            <a:ext cx="3749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2.	Be Sober (5:6-8).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D64F5-B1CC-4453-AC2B-462D3DE702CC}"/>
              </a:ext>
            </a:extLst>
          </p:cNvPr>
          <p:cNvSpPr/>
          <p:nvPr/>
        </p:nvSpPr>
        <p:spPr>
          <a:xfrm>
            <a:off x="531812" y="2277327"/>
            <a:ext cx="4083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3.	Be Secure (5:9-10).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D179C-98C3-4D0E-9341-2272624E396D}"/>
              </a:ext>
            </a:extLst>
          </p:cNvPr>
          <p:cNvSpPr/>
          <p:nvPr/>
        </p:nvSpPr>
        <p:spPr>
          <a:xfrm>
            <a:off x="589108" y="3616910"/>
            <a:ext cx="5062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5.	Be Submissive (5:12-15).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CAD79B-C46B-4BD6-85D3-52FCE702B774}"/>
              </a:ext>
            </a:extLst>
          </p:cNvPr>
          <p:cNvSpPr/>
          <p:nvPr/>
        </p:nvSpPr>
        <p:spPr>
          <a:xfrm>
            <a:off x="571842" y="2958509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4.	Be Stimulating (5:11, 26).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CF4FE-3FDB-4E61-B370-E77BC363EF9F}"/>
              </a:ext>
            </a:extLst>
          </p:cNvPr>
          <p:cNvSpPr/>
          <p:nvPr/>
        </p:nvSpPr>
        <p:spPr>
          <a:xfrm>
            <a:off x="589108" y="4254101"/>
            <a:ext cx="4352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6.	Be Sprightful (5:16).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30CBF-69FF-4718-A89C-5197E56F8054}"/>
              </a:ext>
            </a:extLst>
          </p:cNvPr>
          <p:cNvSpPr/>
          <p:nvPr/>
        </p:nvSpPr>
        <p:spPr>
          <a:xfrm>
            <a:off x="6932612" y="858962"/>
            <a:ext cx="4841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7.	Be Soliciting (5:17, 25).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4CE6F-F6D5-4BE6-A8A5-374179234325}"/>
              </a:ext>
            </a:extLst>
          </p:cNvPr>
          <p:cNvSpPr/>
          <p:nvPr/>
        </p:nvSpPr>
        <p:spPr>
          <a:xfrm>
            <a:off x="6932612" y="1541865"/>
            <a:ext cx="4089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8.	Be Satisfied (5:18).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D071AF-818D-4026-AF31-F2CE01FC42E0}"/>
              </a:ext>
            </a:extLst>
          </p:cNvPr>
          <p:cNvSpPr/>
          <p:nvPr/>
        </p:nvSpPr>
        <p:spPr>
          <a:xfrm>
            <a:off x="6953020" y="2201955"/>
            <a:ext cx="5388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9.	Be Sensitive (5:19-20, 27).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4D3AF4-3C55-4229-AF54-146825E6D719}"/>
              </a:ext>
            </a:extLst>
          </p:cNvPr>
          <p:cNvSpPr/>
          <p:nvPr/>
        </p:nvSpPr>
        <p:spPr>
          <a:xfrm>
            <a:off x="6932612" y="2892777"/>
            <a:ext cx="5312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10.</a:t>
            </a:r>
            <a:r>
              <a:rPr lang="en-US" sz="3200" b="1" dirty="0">
                <a:solidFill>
                  <a:prstClr val="white"/>
                </a:solidFill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Be Substantiating (5:21).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F77618-C4C8-4C7A-BE16-39F780DE2C89}"/>
              </a:ext>
            </a:extLst>
          </p:cNvPr>
          <p:cNvSpPr/>
          <p:nvPr/>
        </p:nvSpPr>
        <p:spPr>
          <a:xfrm>
            <a:off x="7542212" y="3617696"/>
            <a:ext cx="4570414" cy="1455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17:17 </a:t>
            </a:r>
            <a:r>
              <a:rPr lang="en-US" sz="28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Sanctify them through thy truth: thy word is truth.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12" y="256724"/>
            <a:ext cx="120396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Shielded Church, Pt.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62401-82AA-4FE6-B982-8BEE59C1F5C6}"/>
              </a:ext>
            </a:extLst>
          </p:cNvPr>
          <p:cNvSpPr/>
          <p:nvPr/>
        </p:nvSpPr>
        <p:spPr>
          <a:xfrm>
            <a:off x="531812" y="858962"/>
            <a:ext cx="408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1.	Be Shining (5:4-5).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B5091-9554-4690-9390-B7AE5B7669E6}"/>
              </a:ext>
            </a:extLst>
          </p:cNvPr>
          <p:cNvSpPr/>
          <p:nvPr/>
        </p:nvSpPr>
        <p:spPr>
          <a:xfrm>
            <a:off x="539651" y="1568574"/>
            <a:ext cx="3749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2.	Be Sober (5:6-8).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D64F5-B1CC-4453-AC2B-462D3DE702CC}"/>
              </a:ext>
            </a:extLst>
          </p:cNvPr>
          <p:cNvSpPr/>
          <p:nvPr/>
        </p:nvSpPr>
        <p:spPr>
          <a:xfrm>
            <a:off x="531812" y="2277327"/>
            <a:ext cx="4083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3.	Be Secure (5:9-10).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D179C-98C3-4D0E-9341-2272624E396D}"/>
              </a:ext>
            </a:extLst>
          </p:cNvPr>
          <p:cNvSpPr/>
          <p:nvPr/>
        </p:nvSpPr>
        <p:spPr>
          <a:xfrm>
            <a:off x="589108" y="3616910"/>
            <a:ext cx="5062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5.	Be Submissive (5:12-15).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CAD79B-C46B-4BD6-85D3-52FCE702B774}"/>
              </a:ext>
            </a:extLst>
          </p:cNvPr>
          <p:cNvSpPr/>
          <p:nvPr/>
        </p:nvSpPr>
        <p:spPr>
          <a:xfrm>
            <a:off x="571842" y="2958509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4.	Be Stimulating (5:11, 26).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CF4FE-3FDB-4E61-B370-E77BC363EF9F}"/>
              </a:ext>
            </a:extLst>
          </p:cNvPr>
          <p:cNvSpPr/>
          <p:nvPr/>
        </p:nvSpPr>
        <p:spPr>
          <a:xfrm>
            <a:off x="589108" y="4254101"/>
            <a:ext cx="4352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6.	Be Sprightful (5:16).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30CBF-69FF-4718-A89C-5197E56F8054}"/>
              </a:ext>
            </a:extLst>
          </p:cNvPr>
          <p:cNvSpPr/>
          <p:nvPr/>
        </p:nvSpPr>
        <p:spPr>
          <a:xfrm>
            <a:off x="6932612" y="858962"/>
            <a:ext cx="4841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7.	Be Soliciting (5:17, 25).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4CE6F-F6D5-4BE6-A8A5-374179234325}"/>
              </a:ext>
            </a:extLst>
          </p:cNvPr>
          <p:cNvSpPr/>
          <p:nvPr/>
        </p:nvSpPr>
        <p:spPr>
          <a:xfrm>
            <a:off x="6932612" y="1541865"/>
            <a:ext cx="4089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8.	Be Satisfied (5:18).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D071AF-818D-4026-AF31-F2CE01FC42E0}"/>
              </a:ext>
            </a:extLst>
          </p:cNvPr>
          <p:cNvSpPr/>
          <p:nvPr/>
        </p:nvSpPr>
        <p:spPr>
          <a:xfrm>
            <a:off x="6953020" y="2227464"/>
            <a:ext cx="5388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9.	Be Sensitive (5:19-20, 27).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4D3AF4-3C55-4229-AF54-146825E6D719}"/>
              </a:ext>
            </a:extLst>
          </p:cNvPr>
          <p:cNvSpPr/>
          <p:nvPr/>
        </p:nvSpPr>
        <p:spPr>
          <a:xfrm>
            <a:off x="6932612" y="2930434"/>
            <a:ext cx="5312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10. Be Substantiating (5:21).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B27C8C-7933-4712-846D-60E2EF2C3F87}"/>
              </a:ext>
            </a:extLst>
          </p:cNvPr>
          <p:cNvSpPr/>
          <p:nvPr/>
        </p:nvSpPr>
        <p:spPr>
          <a:xfrm>
            <a:off x="6953020" y="3616910"/>
            <a:ext cx="4937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11. Be Set-Apart (5:22-23).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7E3AF0-B419-4D5B-BA14-C33BEB226EC1}"/>
              </a:ext>
            </a:extLst>
          </p:cNvPr>
          <p:cNvSpPr/>
          <p:nvPr/>
        </p:nvSpPr>
        <p:spPr>
          <a:xfrm>
            <a:off x="7542212" y="4243689"/>
            <a:ext cx="4572000" cy="1723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Eph</a:t>
            </a:r>
            <a:r>
              <a:rPr lang="en-US" sz="28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5:3 </a:t>
            </a: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fornication, and all uncleanness, or covetousness, let it not be once named among you, as becometh saints;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12" y="256724"/>
            <a:ext cx="120396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Shielded Church, Pt.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4CE6F-F6D5-4BE6-A8A5-374179234325}"/>
              </a:ext>
            </a:extLst>
          </p:cNvPr>
          <p:cNvSpPr/>
          <p:nvPr/>
        </p:nvSpPr>
        <p:spPr>
          <a:xfrm>
            <a:off x="150812" y="812120"/>
            <a:ext cx="1196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12.	 Be Sure (5:24, 28).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79F3F4-2118-48E7-A671-4B07BD4FDF87}"/>
              </a:ext>
            </a:extLst>
          </p:cNvPr>
          <p:cNvSpPr/>
          <p:nvPr/>
        </p:nvSpPr>
        <p:spPr>
          <a:xfrm>
            <a:off x="569912" y="1828800"/>
            <a:ext cx="11125200" cy="258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prstClr val="white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Php</a:t>
            </a:r>
            <a:r>
              <a:rPr lang="en-US" sz="2800" b="1" dirty="0">
                <a:solidFill>
                  <a:prstClr val="white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1:6 </a:t>
            </a:r>
            <a:r>
              <a:rPr lang="en-US" sz="2800" dirty="0">
                <a:solidFill>
                  <a:prstClr val="white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 confident of this very thing, that he which hath begun a good work in you will perform it until the day of Jesus Christ: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prstClr val="white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prstClr val="white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Php</a:t>
            </a:r>
            <a:r>
              <a:rPr lang="en-US" sz="2800" b="1" dirty="0">
                <a:solidFill>
                  <a:prstClr val="white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2:13 </a:t>
            </a:r>
            <a:r>
              <a:rPr lang="en-US" sz="2800" dirty="0">
                <a:solidFill>
                  <a:prstClr val="white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it is God which worketh in you both to will and to do of his good pleasure. </a:t>
            </a:r>
          </a:p>
        </p:txBody>
      </p:sp>
    </p:spTree>
    <p:extLst>
      <p:ext uri="{BB962C8B-B14F-4D97-AF65-F5344CB8AC3E}">
        <p14:creationId xmlns:p14="http://schemas.microsoft.com/office/powerpoint/2010/main" val="35821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256724"/>
            <a:ext cx="12188825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Shielded Church, Pt.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62401-82AA-4FE6-B982-8BEE59C1F5C6}"/>
              </a:ext>
            </a:extLst>
          </p:cNvPr>
          <p:cNvSpPr/>
          <p:nvPr/>
        </p:nvSpPr>
        <p:spPr>
          <a:xfrm>
            <a:off x="531812" y="858962"/>
            <a:ext cx="408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1.	Be Shining (5:4-5).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B5091-9554-4690-9390-B7AE5B7669E6}"/>
              </a:ext>
            </a:extLst>
          </p:cNvPr>
          <p:cNvSpPr/>
          <p:nvPr/>
        </p:nvSpPr>
        <p:spPr>
          <a:xfrm>
            <a:off x="539651" y="1568574"/>
            <a:ext cx="3749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2.	Be Sober (5:6-8).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D64F5-B1CC-4453-AC2B-462D3DE702CC}"/>
              </a:ext>
            </a:extLst>
          </p:cNvPr>
          <p:cNvSpPr/>
          <p:nvPr/>
        </p:nvSpPr>
        <p:spPr>
          <a:xfrm>
            <a:off x="531812" y="2277327"/>
            <a:ext cx="4083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3.	Be Secure (5:9-10).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D179C-98C3-4D0E-9341-2272624E396D}"/>
              </a:ext>
            </a:extLst>
          </p:cNvPr>
          <p:cNvSpPr/>
          <p:nvPr/>
        </p:nvSpPr>
        <p:spPr>
          <a:xfrm>
            <a:off x="589108" y="3616910"/>
            <a:ext cx="5062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5.	Be Submissive (5:12-15).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CAD79B-C46B-4BD6-85D3-52FCE702B774}"/>
              </a:ext>
            </a:extLst>
          </p:cNvPr>
          <p:cNvSpPr/>
          <p:nvPr/>
        </p:nvSpPr>
        <p:spPr>
          <a:xfrm>
            <a:off x="571842" y="2958509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4.	Be Stimulating (5:11, 26).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CF4FE-3FDB-4E61-B370-E77BC363EF9F}"/>
              </a:ext>
            </a:extLst>
          </p:cNvPr>
          <p:cNvSpPr/>
          <p:nvPr/>
        </p:nvSpPr>
        <p:spPr>
          <a:xfrm>
            <a:off x="589108" y="4254101"/>
            <a:ext cx="4352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6.	Be Sprightful (5:16).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30CBF-69FF-4718-A89C-5197E56F8054}"/>
              </a:ext>
            </a:extLst>
          </p:cNvPr>
          <p:cNvSpPr/>
          <p:nvPr/>
        </p:nvSpPr>
        <p:spPr>
          <a:xfrm>
            <a:off x="6932612" y="858962"/>
            <a:ext cx="4841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7.	Be Soliciting (5:17, 25).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04CE6F-F6D5-4BE6-A8A5-374179234325}"/>
              </a:ext>
            </a:extLst>
          </p:cNvPr>
          <p:cNvSpPr/>
          <p:nvPr/>
        </p:nvSpPr>
        <p:spPr>
          <a:xfrm>
            <a:off x="6932612" y="1541865"/>
            <a:ext cx="4089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8.	Be Satisfied (5:18).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D071AF-818D-4026-AF31-F2CE01FC42E0}"/>
              </a:ext>
            </a:extLst>
          </p:cNvPr>
          <p:cNvSpPr/>
          <p:nvPr/>
        </p:nvSpPr>
        <p:spPr>
          <a:xfrm>
            <a:off x="6953020" y="2233416"/>
            <a:ext cx="5388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9.	Be Sensitive (5:19-20, 27).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4D3AF4-3C55-4229-AF54-146825E6D719}"/>
              </a:ext>
            </a:extLst>
          </p:cNvPr>
          <p:cNvSpPr/>
          <p:nvPr/>
        </p:nvSpPr>
        <p:spPr>
          <a:xfrm>
            <a:off x="6928667" y="2952455"/>
            <a:ext cx="5312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10. Be Substantiating (5:21).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B27C8C-7933-4712-846D-60E2EF2C3F87}"/>
              </a:ext>
            </a:extLst>
          </p:cNvPr>
          <p:cNvSpPr/>
          <p:nvPr/>
        </p:nvSpPr>
        <p:spPr>
          <a:xfrm>
            <a:off x="6953020" y="3616910"/>
            <a:ext cx="4937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11. Be Set-Apart (5:22-23).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47AAA-2DA9-43E6-9489-94518F994AA5}"/>
              </a:ext>
            </a:extLst>
          </p:cNvPr>
          <p:cNvSpPr/>
          <p:nvPr/>
        </p:nvSpPr>
        <p:spPr>
          <a:xfrm>
            <a:off x="6953020" y="4275880"/>
            <a:ext cx="4213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anose="02000505000000020004" pitchFamily="2" charset="0"/>
                <a:ea typeface="TITUS Cyberbit Basic" panose="02020603050405020304" pitchFamily="18" charset="0"/>
                <a:cs typeface="TITUS Cyberbit Basic" panose="02020603050405020304" pitchFamily="18" charset="0"/>
              </a:rPr>
              <a:t>12. Be Sure (5:24, 28).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5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481</Words>
  <Application>Microsoft Office PowerPoint</Application>
  <PresentationFormat>Custom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Calibri</vt:lpstr>
      <vt:lpstr>Century</vt:lpstr>
      <vt:lpstr>Sitka Heading</vt:lpstr>
      <vt:lpstr>Times New Roman</vt:lpstr>
      <vt:lpstr>TITUS Cyberbit Basic</vt:lpstr>
      <vt:lpstr>Woodgrain 16x9</vt:lpstr>
      <vt:lpstr>A Shielded Church, Pt.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2017-08-13T10:35:03Z</dcterms:created>
  <dcterms:modified xsi:type="dcterms:W3CDTF">2017-08-13T11:38:10Z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