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52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B8596-2424-4EE1-B7D4-EE0B5EFA943D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B3DF5-E5B6-4B45-B21A-9494872AB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19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862F0-8E30-41EF-92AD-D5FFFDA34703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C9593-C317-445E-8EA1-13B264B0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6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C9593-C317-445E-8EA1-13B264B0B5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9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C9593-C317-445E-8EA1-13B264B0B5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02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165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69712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73473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2770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8080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65435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4C9593-C317-445E-8EA1-13B264B0B5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65631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A58A-A73D-456B-8E2D-982D1E0E9CF5}" type="datetime1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9FDF-F246-4DE4-AB20-5FB7A1FE58D2}" type="datetime1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564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9A1F-71BA-4EFB-8F26-2CC8A39A31F6}" type="datetime1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0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9B7B-2129-4AF2-995E-3F29E352549E}" type="datetime1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807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C4D3C-A410-4C06-A87F-E8E981B616CA}" type="datetime1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5EE-1515-421A-8654-FA50C17076AA}" type="datetime1">
              <a:rPr lang="en-US" smtClean="0"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015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F936-19E2-4FB2-803E-21CF5C4C62D6}" type="datetime1">
              <a:rPr lang="en-US" smtClean="0"/>
              <a:t>8/20/2016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110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2036-C962-487A-A1AE-B5119C4F0D80}" type="datetime1">
              <a:rPr lang="en-US" smtClean="0"/>
              <a:t>8/20/2016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441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8AD3-CC82-46B3-839C-C6472D637450}" type="datetime1">
              <a:rPr lang="en-US" smtClean="0"/>
              <a:t>8/20/2016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1D2B-B255-4E97-81FB-F96C55172EBC}" type="datetime1">
              <a:rPr lang="en-US" smtClean="0"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8661-8676-41D0-ABB8-6C6C468B33B7}" type="datetime1">
              <a:rPr lang="en-US" smtClean="0"/>
              <a:t>8/20/2016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5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C733B2A-819D-4990-B6F7-40D2F248FE22}" type="datetime1">
              <a:rPr lang="en-US" smtClean="0"/>
              <a:t>8/20/2016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62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Phil. 4:6-9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111147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78031"/>
            <a:ext cx="10160000" cy="56961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 algn="ctr">
              <a:buNone/>
            </a:pPr>
            <a:r>
              <a:rPr lang="en-US" sz="3200" b="1" dirty="0"/>
              <a:t>God is insulted by our worry and anxiety. Because worry and anxiety communicate to God that He is somehow untrustworthy.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264178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78031"/>
            <a:ext cx="10160000" cy="56961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b="1" dirty="0" err="1"/>
              <a:t>Psa</a:t>
            </a:r>
            <a:r>
              <a:rPr lang="en-US" sz="3200" b="1" dirty="0"/>
              <a:t> 92:15 </a:t>
            </a:r>
            <a:r>
              <a:rPr lang="en-US" sz="3200" dirty="0"/>
              <a:t>To shew that the LORD is upright: he is my rock, and there is no unrighteousness in him.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363943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1322768" y="1996126"/>
            <a:ext cx="21621889" cy="56961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3200" dirty="0"/>
          </a:p>
        </p:txBody>
      </p:sp>
      <p:pic>
        <p:nvPicPr>
          <p:cNvPr id="6" name="Picture 2" descr="PART_14717474225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86" y="857839"/>
            <a:ext cx="3214542" cy="592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7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78031"/>
            <a:ext cx="10160000" cy="56961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>
              <a:buNone/>
            </a:pPr>
            <a:r>
              <a:rPr lang="en-US" sz="3200" dirty="0"/>
              <a:t>Unceasing to the Lord – 4:6</a:t>
            </a:r>
          </a:p>
          <a:p>
            <a:pPr marL="114300" indent="0" algn="ctr">
              <a:buNone/>
            </a:pPr>
            <a:r>
              <a:rPr lang="en-US" sz="4000" dirty="0"/>
              <a:t>“</a:t>
            </a:r>
            <a:r>
              <a:rPr lang="en-US" sz="4000" i="1" dirty="0"/>
              <a:t>All our failures are prayer failures</a:t>
            </a:r>
            <a:r>
              <a:rPr lang="en-US" sz="4000" dirty="0"/>
              <a:t>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92798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839"/>
            <a:ext cx="10160000" cy="59294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>
              <a:buNone/>
            </a:pPr>
            <a:r>
              <a:rPr lang="en-US" sz="3200" dirty="0"/>
              <a:t>Unceasing to the Lord – 4:6</a:t>
            </a:r>
          </a:p>
          <a:p>
            <a:pPr marL="114300" indent="0">
              <a:buNone/>
            </a:pPr>
            <a:r>
              <a:rPr lang="en-US" sz="3200" dirty="0"/>
              <a:t>Undrunk in the Lord – 4:8</a:t>
            </a:r>
          </a:p>
          <a:p>
            <a:pPr marL="114300" indent="0" algn="ctr">
              <a:buNone/>
            </a:pPr>
            <a:r>
              <a:rPr lang="en-US" sz="4000" dirty="0"/>
              <a:t>“</a:t>
            </a:r>
            <a:r>
              <a:rPr lang="en-US" sz="4000" i="1" dirty="0"/>
              <a:t>A mind is a terrible thing to waste</a:t>
            </a:r>
            <a:r>
              <a:rPr lang="en-US" sz="4000" dirty="0"/>
              <a:t>.” </a:t>
            </a:r>
          </a:p>
          <a:p>
            <a:pPr marL="114300" indent="0" algn="ctr">
              <a:buNone/>
            </a:pPr>
            <a:r>
              <a:rPr lang="en-US" sz="3200" dirty="0"/>
              <a:t>–Arthur Fletcher</a:t>
            </a:r>
          </a:p>
          <a:p>
            <a:pPr marL="114300" indent="0" algn="ctr">
              <a:buNone/>
            </a:pPr>
            <a:endParaRPr lang="en-US" sz="3200" dirty="0"/>
          </a:p>
          <a:p>
            <a:pPr marL="114300" indent="0">
              <a:buNone/>
            </a:pP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12730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839"/>
            <a:ext cx="10160000" cy="59294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>
              <a:buNone/>
            </a:pPr>
            <a:r>
              <a:rPr lang="en-US" sz="3200" dirty="0"/>
              <a:t>Unceasing to the Lord – 4:6</a:t>
            </a:r>
          </a:p>
          <a:p>
            <a:pPr marL="114300" indent="0">
              <a:buNone/>
            </a:pPr>
            <a:r>
              <a:rPr lang="en-US" sz="3200" dirty="0"/>
              <a:t>Undrunk in the Lord – 4:8</a:t>
            </a:r>
          </a:p>
          <a:p>
            <a:pPr marL="114300" indent="0" algn="ctr">
              <a:buNone/>
            </a:pPr>
            <a:r>
              <a:rPr lang="en-US" sz="4000" dirty="0"/>
              <a:t>Your thought life is a declaration of your maturity.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37947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  <p:pic>
        <p:nvPicPr>
          <p:cNvPr id="2052" name="Picture 4" descr="http://4.bp.blogspot.com/-m0RoOwP0J3M/VNi3smwNkVI/AAAAAAAAET8/_ysMWsrv6Fw/s1600/o-DOMINIQUE-WILKINS-LARRY-BIRD-facebook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04273"/>
            <a:ext cx="10160000" cy="544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82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839"/>
            <a:ext cx="10160000" cy="59294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/>
              <a:t>Unmovable in the Lord – 4:1</a:t>
            </a:r>
          </a:p>
          <a:p>
            <a:pPr marL="114300" indent="0">
              <a:buNone/>
            </a:pPr>
            <a:r>
              <a:rPr lang="en-US" sz="3200" dirty="0"/>
              <a:t>Unified in the Lord – 4:2</a:t>
            </a:r>
          </a:p>
          <a:p>
            <a:pPr marL="114300" indent="0">
              <a:buNone/>
            </a:pPr>
            <a:r>
              <a:rPr lang="en-US" sz="3200" dirty="0"/>
              <a:t>Unselfish in the Lord – 4:3</a:t>
            </a:r>
          </a:p>
          <a:p>
            <a:pPr marL="114300" indent="0">
              <a:buNone/>
            </a:pPr>
            <a:r>
              <a:rPr lang="en-US" sz="3200" dirty="0"/>
              <a:t>Unabashed in the Lord – 4:4</a:t>
            </a:r>
          </a:p>
          <a:p>
            <a:pPr marL="114300" indent="0">
              <a:buNone/>
            </a:pPr>
            <a:r>
              <a:rPr lang="en-US" sz="3200" dirty="0"/>
              <a:t>Unfastened in the Lord – 4-5</a:t>
            </a:r>
          </a:p>
          <a:p>
            <a:pPr marL="114300" indent="0">
              <a:buNone/>
            </a:pPr>
            <a:r>
              <a:rPr lang="en-US" sz="3200" dirty="0"/>
              <a:t>Unconcerned in the Lord – 4:6</a:t>
            </a:r>
          </a:p>
          <a:p>
            <a:pPr marL="114300" indent="0">
              <a:buNone/>
            </a:pPr>
            <a:r>
              <a:rPr lang="en-US" sz="3200" dirty="0"/>
              <a:t>Unceasing to the Lord – 4:6</a:t>
            </a:r>
          </a:p>
          <a:p>
            <a:pPr marL="114300" indent="0">
              <a:buNone/>
            </a:pPr>
            <a:r>
              <a:rPr lang="en-US" sz="3200" dirty="0"/>
              <a:t>Undrunk in the Lord – 4:8</a:t>
            </a:r>
          </a:p>
          <a:p>
            <a:pPr marL="114300" indent="0">
              <a:buNone/>
            </a:pPr>
            <a:r>
              <a:rPr lang="en-US" sz="3200" dirty="0"/>
              <a:t>Unresisting in the Lord – 4-9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529"/>
            <a:ext cx="10160000" cy="762310"/>
          </a:xfrm>
        </p:spPr>
        <p:txBody>
          <a:bodyPr/>
          <a:lstStyle/>
          <a:p>
            <a:r>
              <a:rPr lang="en-US" dirty="0"/>
              <a:t>Between Now and Then, Pt. 2</a:t>
            </a:r>
          </a:p>
        </p:txBody>
      </p:sp>
    </p:spTree>
    <p:extLst>
      <p:ext uri="{BB962C8B-B14F-4D97-AF65-F5344CB8AC3E}">
        <p14:creationId xmlns:p14="http://schemas.microsoft.com/office/powerpoint/2010/main" val="264174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ent Bill of Rights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arent Bill of Rights presentation" id="{FFB8DD09-E889-436C-9890-EDCB8B87C37D}" vid="{0650B77A-9CFB-47E5-9969-37AE0A32A9A6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E507829-6D7C-4C56-8D46-9575E34331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Parent Bill of Rights presentation</Template>
  <TotalTime>0</TotalTime>
  <Words>424</Words>
  <Application>Microsoft Office PowerPoint</Application>
  <PresentationFormat>Widescreen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 Gothic Book</vt:lpstr>
      <vt:lpstr>Parent Bill of Rights presentation</vt:lpstr>
      <vt:lpstr>Between Now and Then, Pt. 2</vt:lpstr>
      <vt:lpstr>Between Now and Then, Pt. 2</vt:lpstr>
      <vt:lpstr>Between Now and Then, Pt. 2</vt:lpstr>
      <vt:lpstr>Between Now and Then, Pt. 2</vt:lpstr>
      <vt:lpstr>Between Now and Then, Pt. 2</vt:lpstr>
      <vt:lpstr>Between Now and Then, Pt. 2</vt:lpstr>
      <vt:lpstr>Between Now and Then, Pt. 2</vt:lpstr>
      <vt:lpstr>Between Now and Then, Pt. 2</vt:lpstr>
      <vt:lpstr>Between Now and Then, Pt.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2016-08-21T04:04:00Z</dcterms:created>
  <dcterms:modified xsi:type="dcterms:W3CDTF">2016-08-21T12:40:37Z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TC034605539991</vt:lpwstr>
  </property>
</Properties>
</file>