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8" d="100"/>
          <a:sy n="68" d="100"/>
        </p:scale>
        <p:origin x="6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5987D9C-865B-4F86-AA2D-2E2AAC464541}" type="datetimeFigureOut">
              <a:rPr lang="en-US" smtClean="0"/>
              <a:t>5/7/2017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2C274-8D16-44AA-8E2E-E9EBF7D072F7}" type="slidenum">
              <a:rPr lang="en-US" smtClean="0"/>
              <a:t>‹#›</a:t>
            </a:fld>
            <a:endParaRPr lang="en-US"/>
          </a:p>
        </p:txBody>
      </p:sp>
    </p:spTree>
    <p:extLst>
      <p:ext uri="{BB962C8B-B14F-4D97-AF65-F5344CB8AC3E}">
        <p14:creationId xmlns:p14="http://schemas.microsoft.com/office/powerpoint/2010/main" val="3261562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987D9C-865B-4F86-AA2D-2E2AAC464541}" type="datetimeFigureOut">
              <a:rPr lang="en-US" smtClean="0"/>
              <a:t>5/7/2017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2C274-8D16-44AA-8E2E-E9EBF7D072F7}" type="slidenum">
              <a:rPr lang="en-US" smtClean="0"/>
              <a:t>‹#›</a:t>
            </a:fld>
            <a:endParaRPr lang="en-US"/>
          </a:p>
        </p:txBody>
      </p:sp>
    </p:spTree>
    <p:extLst>
      <p:ext uri="{BB962C8B-B14F-4D97-AF65-F5344CB8AC3E}">
        <p14:creationId xmlns:p14="http://schemas.microsoft.com/office/powerpoint/2010/main" val="3888857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987D9C-865B-4F86-AA2D-2E2AAC464541}" type="datetimeFigureOut">
              <a:rPr lang="en-US" smtClean="0"/>
              <a:t>5/7/2017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2C274-8D16-44AA-8E2E-E9EBF7D072F7}" type="slidenum">
              <a:rPr lang="en-US" smtClean="0"/>
              <a:t>‹#›</a:t>
            </a:fld>
            <a:endParaRPr lang="en-US"/>
          </a:p>
        </p:txBody>
      </p:sp>
    </p:spTree>
    <p:extLst>
      <p:ext uri="{BB962C8B-B14F-4D97-AF65-F5344CB8AC3E}">
        <p14:creationId xmlns:p14="http://schemas.microsoft.com/office/powerpoint/2010/main" val="4193586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987D9C-865B-4F86-AA2D-2E2AAC464541}" type="datetimeFigureOut">
              <a:rPr lang="en-US" smtClean="0"/>
              <a:t>5/7/2017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2C274-8D16-44AA-8E2E-E9EBF7D072F7}" type="slidenum">
              <a:rPr lang="en-US" smtClean="0"/>
              <a:t>‹#›</a:t>
            </a:fld>
            <a:endParaRPr lang="en-US"/>
          </a:p>
        </p:txBody>
      </p:sp>
    </p:spTree>
    <p:extLst>
      <p:ext uri="{BB962C8B-B14F-4D97-AF65-F5344CB8AC3E}">
        <p14:creationId xmlns:p14="http://schemas.microsoft.com/office/powerpoint/2010/main" val="142039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987D9C-865B-4F86-AA2D-2E2AAC464541}" type="datetimeFigureOut">
              <a:rPr lang="en-US" smtClean="0"/>
              <a:t>5/7/2017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82C274-8D16-44AA-8E2E-E9EBF7D072F7}" type="slidenum">
              <a:rPr lang="en-US" smtClean="0"/>
              <a:t>‹#›</a:t>
            </a:fld>
            <a:endParaRPr lang="en-US"/>
          </a:p>
        </p:txBody>
      </p:sp>
    </p:spTree>
    <p:extLst>
      <p:ext uri="{BB962C8B-B14F-4D97-AF65-F5344CB8AC3E}">
        <p14:creationId xmlns:p14="http://schemas.microsoft.com/office/powerpoint/2010/main" val="194777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987D9C-865B-4F86-AA2D-2E2AAC464541}" type="datetimeFigureOut">
              <a:rPr lang="en-US" smtClean="0"/>
              <a:t>5/7/2017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2C274-8D16-44AA-8E2E-E9EBF7D072F7}" type="slidenum">
              <a:rPr lang="en-US" smtClean="0"/>
              <a:t>‹#›</a:t>
            </a:fld>
            <a:endParaRPr lang="en-US"/>
          </a:p>
        </p:txBody>
      </p:sp>
    </p:spTree>
    <p:extLst>
      <p:ext uri="{BB962C8B-B14F-4D97-AF65-F5344CB8AC3E}">
        <p14:creationId xmlns:p14="http://schemas.microsoft.com/office/powerpoint/2010/main" val="100093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987D9C-865B-4F86-AA2D-2E2AAC464541}" type="datetimeFigureOut">
              <a:rPr lang="en-US" smtClean="0"/>
              <a:t>5/7/2017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82C274-8D16-44AA-8E2E-E9EBF7D072F7}" type="slidenum">
              <a:rPr lang="en-US" smtClean="0"/>
              <a:t>‹#›</a:t>
            </a:fld>
            <a:endParaRPr lang="en-US"/>
          </a:p>
        </p:txBody>
      </p:sp>
    </p:spTree>
    <p:extLst>
      <p:ext uri="{BB962C8B-B14F-4D97-AF65-F5344CB8AC3E}">
        <p14:creationId xmlns:p14="http://schemas.microsoft.com/office/powerpoint/2010/main" val="2209661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987D9C-865B-4F86-AA2D-2E2AAC464541}" type="datetimeFigureOut">
              <a:rPr lang="en-US" smtClean="0"/>
              <a:t>5/7/2017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82C274-8D16-44AA-8E2E-E9EBF7D072F7}" type="slidenum">
              <a:rPr lang="en-US" smtClean="0"/>
              <a:t>‹#›</a:t>
            </a:fld>
            <a:endParaRPr lang="en-US"/>
          </a:p>
        </p:txBody>
      </p:sp>
    </p:spTree>
    <p:extLst>
      <p:ext uri="{BB962C8B-B14F-4D97-AF65-F5344CB8AC3E}">
        <p14:creationId xmlns:p14="http://schemas.microsoft.com/office/powerpoint/2010/main" val="1704138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87D9C-865B-4F86-AA2D-2E2AAC464541}" type="datetimeFigureOut">
              <a:rPr lang="en-US" smtClean="0"/>
              <a:t>5/7/2017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82C274-8D16-44AA-8E2E-E9EBF7D072F7}" type="slidenum">
              <a:rPr lang="en-US" smtClean="0"/>
              <a:t>‹#›</a:t>
            </a:fld>
            <a:endParaRPr lang="en-US"/>
          </a:p>
        </p:txBody>
      </p:sp>
    </p:spTree>
    <p:extLst>
      <p:ext uri="{BB962C8B-B14F-4D97-AF65-F5344CB8AC3E}">
        <p14:creationId xmlns:p14="http://schemas.microsoft.com/office/powerpoint/2010/main" val="2313814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987D9C-865B-4F86-AA2D-2E2AAC464541}" type="datetimeFigureOut">
              <a:rPr lang="en-US" smtClean="0"/>
              <a:t>5/7/2017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2C274-8D16-44AA-8E2E-E9EBF7D072F7}" type="slidenum">
              <a:rPr lang="en-US" smtClean="0"/>
              <a:t>‹#›</a:t>
            </a:fld>
            <a:endParaRPr lang="en-US"/>
          </a:p>
        </p:txBody>
      </p:sp>
    </p:spTree>
    <p:extLst>
      <p:ext uri="{BB962C8B-B14F-4D97-AF65-F5344CB8AC3E}">
        <p14:creationId xmlns:p14="http://schemas.microsoft.com/office/powerpoint/2010/main" val="1187960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987D9C-865B-4F86-AA2D-2E2AAC464541}" type="datetimeFigureOut">
              <a:rPr lang="en-US" smtClean="0"/>
              <a:t>5/7/2017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82C274-8D16-44AA-8E2E-E9EBF7D072F7}" type="slidenum">
              <a:rPr lang="en-US" smtClean="0"/>
              <a:t>‹#›</a:t>
            </a:fld>
            <a:endParaRPr lang="en-US"/>
          </a:p>
        </p:txBody>
      </p:sp>
    </p:spTree>
    <p:extLst>
      <p:ext uri="{BB962C8B-B14F-4D97-AF65-F5344CB8AC3E}">
        <p14:creationId xmlns:p14="http://schemas.microsoft.com/office/powerpoint/2010/main" val="2269948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87D9C-865B-4F86-AA2D-2E2AAC464541}" type="datetimeFigureOut">
              <a:rPr lang="en-US" smtClean="0"/>
              <a:t>5/7/2017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82C274-8D16-44AA-8E2E-E9EBF7D072F7}" type="slidenum">
              <a:rPr lang="en-US" smtClean="0"/>
              <a:t>‹#›</a:t>
            </a:fld>
            <a:endParaRPr lang="en-US"/>
          </a:p>
        </p:txBody>
      </p:sp>
    </p:spTree>
    <p:extLst>
      <p:ext uri="{BB962C8B-B14F-4D97-AF65-F5344CB8AC3E}">
        <p14:creationId xmlns:p14="http://schemas.microsoft.com/office/powerpoint/2010/main" val="3115470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alphaModFix amt="50000"/>
            <a:extLst/>
          </a:blip>
          <a:srcRect t="10332" b="5082"/>
          <a:stretch/>
        </p:blipFill>
        <p:spPr>
          <a:xfrm>
            <a:off x="20" y="10"/>
            <a:ext cx="12191980" cy="6857989"/>
          </a:xfrm>
          <a:prstGeom prst="rect">
            <a:avLst/>
          </a:prstGeom>
        </p:spPr>
      </p:pic>
      <p:sp>
        <p:nvSpPr>
          <p:cNvPr id="2" name="Title 1"/>
          <p:cNvSpPr>
            <a:spLocks noGrp="1"/>
          </p:cNvSpPr>
          <p:nvPr>
            <p:ph type="ctrTitle"/>
          </p:nvPr>
        </p:nvSpPr>
        <p:spPr>
          <a:xfrm>
            <a:off x="1524000" y="167535"/>
            <a:ext cx="9144000" cy="2900518"/>
          </a:xfrm>
        </p:spPr>
        <p:txBody>
          <a:bodyPr>
            <a:normAutofit/>
          </a:bodyPr>
          <a:lstStyle/>
          <a:p>
            <a:r>
              <a:rPr lang="en-US" sz="19900" b="1">
                <a:solidFill>
                  <a:srgbClr val="FFFFFF"/>
                </a:solidFill>
              </a:rPr>
              <a:t>Choices</a:t>
            </a:r>
            <a:endParaRPr lang="en-US" sz="19900" b="1" dirty="0">
              <a:solidFill>
                <a:srgbClr val="FFFFFF"/>
              </a:solidFill>
            </a:endParaRPr>
          </a:p>
        </p:txBody>
      </p:sp>
      <p:sp>
        <p:nvSpPr>
          <p:cNvPr id="3" name="Subtitle 2"/>
          <p:cNvSpPr>
            <a:spLocks noGrp="1"/>
          </p:cNvSpPr>
          <p:nvPr>
            <p:ph type="subTitle" idx="1"/>
          </p:nvPr>
        </p:nvSpPr>
        <p:spPr>
          <a:xfrm>
            <a:off x="1524000" y="2879806"/>
            <a:ext cx="9144000" cy="1098395"/>
          </a:xfrm>
        </p:spPr>
        <p:txBody>
          <a:bodyPr>
            <a:normAutofit/>
          </a:bodyPr>
          <a:lstStyle/>
          <a:p>
            <a:r>
              <a:rPr lang="en-US" sz="6600">
                <a:solidFill>
                  <a:srgbClr val="FFFFFF"/>
                </a:solidFill>
              </a:rPr>
              <a:t>1 Kings 13:7-32</a:t>
            </a:r>
            <a:endParaRPr lang="en-US" sz="6600" dirty="0">
              <a:solidFill>
                <a:srgbClr val="FFFFFF"/>
              </a:solidFill>
            </a:endParaRPr>
          </a:p>
        </p:txBody>
      </p:sp>
    </p:spTree>
    <p:extLst>
      <p:ext uri="{BB962C8B-B14F-4D97-AF65-F5344CB8AC3E}">
        <p14:creationId xmlns:p14="http://schemas.microsoft.com/office/powerpoint/2010/main" val="368819175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alphaModFix amt="50000"/>
            <a:extLst/>
          </a:blip>
          <a:srcRect t="10332" b="5082"/>
          <a:stretch/>
        </p:blipFill>
        <p:spPr>
          <a:xfrm>
            <a:off x="20" y="-35574"/>
            <a:ext cx="12191980" cy="6857989"/>
          </a:xfrm>
          <a:prstGeom prst="rect">
            <a:avLst/>
          </a:prstGeom>
        </p:spPr>
      </p:pic>
      <p:sp>
        <p:nvSpPr>
          <p:cNvPr id="2" name="Title 1"/>
          <p:cNvSpPr>
            <a:spLocks noGrp="1"/>
          </p:cNvSpPr>
          <p:nvPr>
            <p:ph type="ctrTitle"/>
          </p:nvPr>
        </p:nvSpPr>
        <p:spPr>
          <a:xfrm>
            <a:off x="1524000" y="167535"/>
            <a:ext cx="9144000" cy="1189925"/>
          </a:xfrm>
        </p:spPr>
        <p:txBody>
          <a:bodyPr>
            <a:normAutofit fontScale="90000"/>
          </a:bodyPr>
          <a:lstStyle/>
          <a:p>
            <a:r>
              <a:rPr lang="en-US" sz="9600" b="1" dirty="0">
                <a:solidFill>
                  <a:srgbClr val="FFFFFF"/>
                </a:solidFill>
              </a:rPr>
              <a:t>Choices</a:t>
            </a:r>
          </a:p>
        </p:txBody>
      </p:sp>
      <p:sp>
        <p:nvSpPr>
          <p:cNvPr id="3" name="Subtitle 2"/>
          <p:cNvSpPr>
            <a:spLocks noGrp="1"/>
          </p:cNvSpPr>
          <p:nvPr>
            <p:ph type="subTitle" idx="1"/>
          </p:nvPr>
        </p:nvSpPr>
        <p:spPr>
          <a:xfrm>
            <a:off x="119405" y="1357460"/>
            <a:ext cx="12072575" cy="1098395"/>
          </a:xfrm>
        </p:spPr>
        <p:txBody>
          <a:bodyPr>
            <a:normAutofit lnSpcReduction="10000"/>
          </a:bodyPr>
          <a:lstStyle/>
          <a:p>
            <a:pPr algn="l"/>
            <a:r>
              <a:rPr lang="en-US" sz="4000" dirty="0">
                <a:solidFill>
                  <a:srgbClr val="FFFFFF"/>
                </a:solidFill>
              </a:rPr>
              <a:t>1.	For the believer, the issue is not knowing what is 	right.</a:t>
            </a:r>
          </a:p>
        </p:txBody>
      </p:sp>
      <p:sp>
        <p:nvSpPr>
          <p:cNvPr id="5" name="Subtitle 2"/>
          <p:cNvSpPr txBox="1">
            <a:spLocks/>
          </p:cNvSpPr>
          <p:nvPr/>
        </p:nvSpPr>
        <p:spPr>
          <a:xfrm>
            <a:off x="119404" y="2476508"/>
            <a:ext cx="11183333" cy="109839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rPr>
              <a:t>2.	The temptation to do what is wrong will ALWAYS 	be present.</a:t>
            </a:r>
          </a:p>
        </p:txBody>
      </p:sp>
      <p:sp>
        <p:nvSpPr>
          <p:cNvPr id="8" name="Subtitle 2"/>
          <p:cNvSpPr txBox="1">
            <a:spLocks/>
          </p:cNvSpPr>
          <p:nvPr/>
        </p:nvSpPr>
        <p:spPr>
          <a:xfrm>
            <a:off x="119404" y="3608059"/>
            <a:ext cx="11946905" cy="61729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rPr>
              <a:t>3.	Wisdom will save your life.</a:t>
            </a:r>
          </a:p>
        </p:txBody>
      </p:sp>
      <p:sp>
        <p:nvSpPr>
          <p:cNvPr id="10" name="Subtitle 2"/>
          <p:cNvSpPr txBox="1">
            <a:spLocks/>
          </p:cNvSpPr>
          <p:nvPr/>
        </p:nvSpPr>
        <p:spPr>
          <a:xfrm>
            <a:off x="119404" y="4277429"/>
            <a:ext cx="11183333" cy="62453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rPr>
              <a:t>4.	Choices are real and so are consequences.</a:t>
            </a:r>
          </a:p>
        </p:txBody>
      </p:sp>
      <p:sp>
        <p:nvSpPr>
          <p:cNvPr id="9" name="Subtitle 2"/>
          <p:cNvSpPr txBox="1">
            <a:spLocks/>
          </p:cNvSpPr>
          <p:nvPr/>
        </p:nvSpPr>
        <p:spPr>
          <a:xfrm>
            <a:off x="1093509" y="4901961"/>
            <a:ext cx="11098471" cy="192045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err="1"/>
              <a:t>Psa</a:t>
            </a:r>
            <a:r>
              <a:rPr lang="en-US" sz="3200" b="1" dirty="0"/>
              <a:t> 33:10 </a:t>
            </a:r>
            <a:r>
              <a:rPr lang="en-US" sz="3200" dirty="0"/>
              <a:t>The LORD </a:t>
            </a:r>
            <a:r>
              <a:rPr lang="en-US" sz="3200" dirty="0" err="1"/>
              <a:t>bringeth</a:t>
            </a:r>
            <a:r>
              <a:rPr lang="en-US" sz="3200" dirty="0"/>
              <a:t> the counsel of the heathen to </a:t>
            </a:r>
            <a:r>
              <a:rPr lang="en-US" sz="3200" dirty="0" err="1"/>
              <a:t>nought</a:t>
            </a:r>
            <a:r>
              <a:rPr lang="en-US" sz="3200" dirty="0"/>
              <a:t>: he </a:t>
            </a:r>
            <a:r>
              <a:rPr lang="en-US" sz="3200" dirty="0" err="1"/>
              <a:t>maketh</a:t>
            </a:r>
            <a:r>
              <a:rPr lang="en-US" sz="3200" dirty="0"/>
              <a:t> the devices of the people of none effect. </a:t>
            </a:r>
            <a:r>
              <a:rPr lang="en-US" sz="3200" b="1" dirty="0"/>
              <a:t>11 </a:t>
            </a:r>
            <a:r>
              <a:rPr lang="en-US" sz="3200" dirty="0"/>
              <a:t>The counsel of the LORD </a:t>
            </a:r>
            <a:r>
              <a:rPr lang="en-US" sz="3200" dirty="0" err="1"/>
              <a:t>standeth</a:t>
            </a:r>
            <a:r>
              <a:rPr lang="en-US" sz="3200" dirty="0"/>
              <a:t> for ever, the thoughts of his heart to all generations.</a:t>
            </a:r>
            <a:r>
              <a:rPr lang="en-US" sz="3200" b="1" dirty="0"/>
              <a:t> </a:t>
            </a:r>
            <a:endParaRPr lang="en-US" sz="3200" dirty="0"/>
          </a:p>
        </p:txBody>
      </p:sp>
    </p:spTree>
    <p:extLst>
      <p:ext uri="{BB962C8B-B14F-4D97-AF65-F5344CB8AC3E}">
        <p14:creationId xmlns:p14="http://schemas.microsoft.com/office/powerpoint/2010/main" val="7335600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alphaModFix amt="50000"/>
            <a:extLst/>
          </a:blip>
          <a:srcRect t="10332" b="5082"/>
          <a:stretch/>
        </p:blipFill>
        <p:spPr>
          <a:xfrm>
            <a:off x="20" y="-35574"/>
            <a:ext cx="12191980" cy="6857989"/>
          </a:xfrm>
          <a:prstGeom prst="rect">
            <a:avLst/>
          </a:prstGeom>
        </p:spPr>
      </p:pic>
      <p:sp>
        <p:nvSpPr>
          <p:cNvPr id="2" name="Title 1"/>
          <p:cNvSpPr>
            <a:spLocks noGrp="1"/>
          </p:cNvSpPr>
          <p:nvPr>
            <p:ph type="ctrTitle"/>
          </p:nvPr>
        </p:nvSpPr>
        <p:spPr>
          <a:xfrm>
            <a:off x="1524000" y="167535"/>
            <a:ext cx="9144000" cy="1189925"/>
          </a:xfrm>
        </p:spPr>
        <p:txBody>
          <a:bodyPr>
            <a:normAutofit fontScale="90000"/>
          </a:bodyPr>
          <a:lstStyle/>
          <a:p>
            <a:r>
              <a:rPr lang="en-US" sz="9600" b="1" dirty="0">
                <a:solidFill>
                  <a:srgbClr val="FFFFFF"/>
                </a:solidFill>
              </a:rPr>
              <a:t>Choices</a:t>
            </a:r>
          </a:p>
        </p:txBody>
      </p:sp>
      <p:sp>
        <p:nvSpPr>
          <p:cNvPr id="3" name="Subtitle 2"/>
          <p:cNvSpPr>
            <a:spLocks noGrp="1"/>
          </p:cNvSpPr>
          <p:nvPr>
            <p:ph type="subTitle" idx="1"/>
          </p:nvPr>
        </p:nvSpPr>
        <p:spPr>
          <a:xfrm>
            <a:off x="119405" y="1357460"/>
            <a:ext cx="12072575" cy="1098395"/>
          </a:xfrm>
        </p:spPr>
        <p:txBody>
          <a:bodyPr>
            <a:normAutofit lnSpcReduction="10000"/>
          </a:bodyPr>
          <a:lstStyle/>
          <a:p>
            <a:pPr algn="l"/>
            <a:r>
              <a:rPr lang="en-US" sz="4000" dirty="0">
                <a:solidFill>
                  <a:srgbClr val="FFFFFF"/>
                </a:solidFill>
              </a:rPr>
              <a:t>1.	For the believer, the issue is not knowing what is 	right.</a:t>
            </a:r>
          </a:p>
        </p:txBody>
      </p:sp>
      <p:sp>
        <p:nvSpPr>
          <p:cNvPr id="5" name="Subtitle 2"/>
          <p:cNvSpPr txBox="1">
            <a:spLocks/>
          </p:cNvSpPr>
          <p:nvPr/>
        </p:nvSpPr>
        <p:spPr>
          <a:xfrm>
            <a:off x="119404" y="2476508"/>
            <a:ext cx="11183333" cy="109839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rPr>
              <a:t>2.	The temptation to do what is wrong will ALWAYS 	be present.</a:t>
            </a:r>
          </a:p>
        </p:txBody>
      </p:sp>
      <p:sp>
        <p:nvSpPr>
          <p:cNvPr id="8" name="Subtitle 2"/>
          <p:cNvSpPr txBox="1">
            <a:spLocks/>
          </p:cNvSpPr>
          <p:nvPr/>
        </p:nvSpPr>
        <p:spPr>
          <a:xfrm>
            <a:off x="119404" y="3608059"/>
            <a:ext cx="11946905" cy="61729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rPr>
              <a:t>3.	Wisdom will save your life.</a:t>
            </a:r>
          </a:p>
        </p:txBody>
      </p:sp>
      <p:sp>
        <p:nvSpPr>
          <p:cNvPr id="10" name="Subtitle 2"/>
          <p:cNvSpPr txBox="1">
            <a:spLocks/>
          </p:cNvSpPr>
          <p:nvPr/>
        </p:nvSpPr>
        <p:spPr>
          <a:xfrm>
            <a:off x="119404" y="4277429"/>
            <a:ext cx="11183333" cy="62453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rPr>
              <a:t>4.	Choices are real and so are consequences.</a:t>
            </a:r>
          </a:p>
        </p:txBody>
      </p:sp>
      <p:sp>
        <p:nvSpPr>
          <p:cNvPr id="9" name="Subtitle 2"/>
          <p:cNvSpPr txBox="1">
            <a:spLocks/>
          </p:cNvSpPr>
          <p:nvPr/>
        </p:nvSpPr>
        <p:spPr>
          <a:xfrm>
            <a:off x="1093509" y="4901961"/>
            <a:ext cx="11098471" cy="192045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a:t>2Sa 12:9</a:t>
            </a:r>
            <a:r>
              <a:rPr lang="en-US" sz="3200" dirty="0"/>
              <a:t> Wherefore hast thou despised the commandment of the LORD, to do evil in his sight? thou hast killed Uriah the Hittite with the sword, and hast taken his wife to be thy wife, and hast slain him with the sword of the children of Ammon. </a:t>
            </a:r>
          </a:p>
        </p:txBody>
      </p:sp>
    </p:spTree>
    <p:extLst>
      <p:ext uri="{BB962C8B-B14F-4D97-AF65-F5344CB8AC3E}">
        <p14:creationId xmlns:p14="http://schemas.microsoft.com/office/powerpoint/2010/main" val="204620613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alphaModFix amt="50000"/>
            <a:extLst/>
          </a:blip>
          <a:srcRect t="10332" b="5082"/>
          <a:stretch/>
        </p:blipFill>
        <p:spPr>
          <a:xfrm>
            <a:off x="20" y="-35574"/>
            <a:ext cx="12191980" cy="6857989"/>
          </a:xfrm>
          <a:prstGeom prst="rect">
            <a:avLst/>
          </a:prstGeom>
        </p:spPr>
      </p:pic>
      <p:sp>
        <p:nvSpPr>
          <p:cNvPr id="2" name="Title 1"/>
          <p:cNvSpPr>
            <a:spLocks noGrp="1"/>
          </p:cNvSpPr>
          <p:nvPr>
            <p:ph type="ctrTitle"/>
          </p:nvPr>
        </p:nvSpPr>
        <p:spPr>
          <a:xfrm>
            <a:off x="1524000" y="167535"/>
            <a:ext cx="9144000" cy="1189925"/>
          </a:xfrm>
        </p:spPr>
        <p:txBody>
          <a:bodyPr>
            <a:normAutofit fontScale="90000"/>
          </a:bodyPr>
          <a:lstStyle/>
          <a:p>
            <a:r>
              <a:rPr lang="en-US" sz="9600" b="1" dirty="0">
                <a:solidFill>
                  <a:srgbClr val="FFFFFF"/>
                </a:solidFill>
              </a:rPr>
              <a:t>Choices</a:t>
            </a:r>
          </a:p>
        </p:txBody>
      </p:sp>
      <p:sp>
        <p:nvSpPr>
          <p:cNvPr id="3" name="Subtitle 2"/>
          <p:cNvSpPr>
            <a:spLocks noGrp="1"/>
          </p:cNvSpPr>
          <p:nvPr>
            <p:ph type="subTitle" idx="1"/>
          </p:nvPr>
        </p:nvSpPr>
        <p:spPr>
          <a:xfrm>
            <a:off x="119405" y="1357460"/>
            <a:ext cx="12072575" cy="1098395"/>
          </a:xfrm>
        </p:spPr>
        <p:txBody>
          <a:bodyPr>
            <a:normAutofit lnSpcReduction="10000"/>
          </a:bodyPr>
          <a:lstStyle/>
          <a:p>
            <a:pPr algn="l"/>
            <a:r>
              <a:rPr lang="en-US" sz="4000" dirty="0">
                <a:solidFill>
                  <a:srgbClr val="FFFFFF"/>
                </a:solidFill>
              </a:rPr>
              <a:t>1.	For the believer, the issue is not knowing what is 	right.</a:t>
            </a:r>
          </a:p>
        </p:txBody>
      </p:sp>
      <p:sp>
        <p:nvSpPr>
          <p:cNvPr id="5" name="Subtitle 2"/>
          <p:cNvSpPr txBox="1">
            <a:spLocks/>
          </p:cNvSpPr>
          <p:nvPr/>
        </p:nvSpPr>
        <p:spPr>
          <a:xfrm>
            <a:off x="119404" y="2476508"/>
            <a:ext cx="11183333" cy="109839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rPr>
              <a:t>2.	The temptation to do what is wrong will ALWAYS 	be present.</a:t>
            </a:r>
          </a:p>
        </p:txBody>
      </p:sp>
      <p:sp>
        <p:nvSpPr>
          <p:cNvPr id="8" name="Subtitle 2"/>
          <p:cNvSpPr txBox="1">
            <a:spLocks/>
          </p:cNvSpPr>
          <p:nvPr/>
        </p:nvSpPr>
        <p:spPr>
          <a:xfrm>
            <a:off x="119404" y="3608059"/>
            <a:ext cx="11946905" cy="61729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rPr>
              <a:t>3.	Wisdom will save your life.</a:t>
            </a:r>
          </a:p>
        </p:txBody>
      </p:sp>
      <p:sp>
        <p:nvSpPr>
          <p:cNvPr id="10" name="Subtitle 2"/>
          <p:cNvSpPr txBox="1">
            <a:spLocks/>
          </p:cNvSpPr>
          <p:nvPr/>
        </p:nvSpPr>
        <p:spPr>
          <a:xfrm>
            <a:off x="119404" y="4277429"/>
            <a:ext cx="11183333" cy="62453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rPr>
              <a:t>4.	Choices are real and so are consequences.</a:t>
            </a:r>
          </a:p>
        </p:txBody>
      </p:sp>
      <p:sp>
        <p:nvSpPr>
          <p:cNvPr id="9" name="Subtitle 2"/>
          <p:cNvSpPr txBox="1">
            <a:spLocks/>
          </p:cNvSpPr>
          <p:nvPr/>
        </p:nvSpPr>
        <p:spPr>
          <a:xfrm>
            <a:off x="1093509" y="4901961"/>
            <a:ext cx="11098471" cy="192045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b="1" dirty="0"/>
              <a:t>Hos 5:14</a:t>
            </a:r>
            <a:r>
              <a:rPr lang="en-US" sz="3600" dirty="0"/>
              <a:t> For I will be unto Ephraim as a lion, and as a young lion to the house of Judah: I, even I, will tear and go away; I will take away, and none shall rescue him. </a:t>
            </a:r>
          </a:p>
        </p:txBody>
      </p:sp>
    </p:spTree>
    <p:extLst>
      <p:ext uri="{BB962C8B-B14F-4D97-AF65-F5344CB8AC3E}">
        <p14:creationId xmlns:p14="http://schemas.microsoft.com/office/powerpoint/2010/main" val="120963611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alphaModFix amt="50000"/>
            <a:extLst/>
          </a:blip>
          <a:srcRect t="10332" b="5082"/>
          <a:stretch/>
        </p:blipFill>
        <p:spPr>
          <a:xfrm>
            <a:off x="0" y="11"/>
            <a:ext cx="12191980" cy="6857989"/>
          </a:xfrm>
          <a:prstGeom prst="rect">
            <a:avLst/>
          </a:prstGeom>
        </p:spPr>
      </p:pic>
      <p:sp>
        <p:nvSpPr>
          <p:cNvPr id="2" name="Title 1"/>
          <p:cNvSpPr>
            <a:spLocks noGrp="1"/>
          </p:cNvSpPr>
          <p:nvPr>
            <p:ph type="ctrTitle"/>
          </p:nvPr>
        </p:nvSpPr>
        <p:spPr>
          <a:xfrm>
            <a:off x="1524000" y="167535"/>
            <a:ext cx="9144000" cy="1189925"/>
          </a:xfrm>
        </p:spPr>
        <p:txBody>
          <a:bodyPr>
            <a:normAutofit fontScale="90000"/>
          </a:bodyPr>
          <a:lstStyle/>
          <a:p>
            <a:r>
              <a:rPr lang="en-US" sz="9600" b="1" dirty="0">
                <a:solidFill>
                  <a:srgbClr val="FFFFFF"/>
                </a:solidFill>
              </a:rPr>
              <a:t>Choices - Takeaways</a:t>
            </a:r>
          </a:p>
        </p:txBody>
      </p:sp>
      <p:sp>
        <p:nvSpPr>
          <p:cNvPr id="3" name="Subtitle 2"/>
          <p:cNvSpPr>
            <a:spLocks noGrp="1"/>
          </p:cNvSpPr>
          <p:nvPr>
            <p:ph type="subTitle" idx="1"/>
          </p:nvPr>
        </p:nvSpPr>
        <p:spPr>
          <a:xfrm>
            <a:off x="119405" y="1357460"/>
            <a:ext cx="11183333" cy="1098395"/>
          </a:xfrm>
        </p:spPr>
        <p:txBody>
          <a:bodyPr>
            <a:normAutofit/>
          </a:bodyPr>
          <a:lstStyle/>
          <a:p>
            <a:pPr algn="l"/>
            <a:r>
              <a:rPr lang="en-US" sz="4000" dirty="0">
                <a:solidFill>
                  <a:srgbClr val="FFFFFF"/>
                </a:solidFill>
              </a:rPr>
              <a:t>1.	</a:t>
            </a:r>
            <a:r>
              <a:rPr lang="en-US" sz="4000" dirty="0"/>
              <a:t>The price of sin far exceeds the pleasure of sin.</a:t>
            </a:r>
          </a:p>
          <a:p>
            <a:pPr algn="l"/>
            <a:endParaRPr lang="en-US" sz="4000" dirty="0">
              <a:solidFill>
                <a:srgbClr val="FFFFFF"/>
              </a:solidFill>
            </a:endParaRPr>
          </a:p>
        </p:txBody>
      </p:sp>
      <p:sp>
        <p:nvSpPr>
          <p:cNvPr id="5" name="Subtitle 2"/>
          <p:cNvSpPr txBox="1">
            <a:spLocks/>
          </p:cNvSpPr>
          <p:nvPr/>
        </p:nvSpPr>
        <p:spPr>
          <a:xfrm>
            <a:off x="117824" y="2417858"/>
            <a:ext cx="11956332" cy="12279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rPr>
              <a:t>2.	</a:t>
            </a:r>
            <a:r>
              <a:rPr lang="en-US" sz="4000" dirty="0"/>
              <a:t>Who you choose to listen to is one of the biggest 	decisions you make in life.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Subtitle 2"/>
          <p:cNvSpPr txBox="1">
            <a:spLocks/>
          </p:cNvSpPr>
          <p:nvPr/>
        </p:nvSpPr>
        <p:spPr>
          <a:xfrm>
            <a:off x="117824" y="3813304"/>
            <a:ext cx="11797656" cy="109839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rPr>
              <a:t>3.	</a:t>
            </a:r>
            <a:r>
              <a:rPr lang="en-US" sz="4000" dirty="0"/>
              <a:t>Partial obedience can be as costly as full 	disobedience.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Subtitle 2"/>
          <p:cNvSpPr txBox="1">
            <a:spLocks/>
          </p:cNvSpPr>
          <p:nvPr/>
        </p:nvSpPr>
        <p:spPr>
          <a:xfrm>
            <a:off x="119404" y="5041226"/>
            <a:ext cx="11183333" cy="109839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r>
              <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rPr>
              <a:t>4.	</a:t>
            </a:r>
            <a:r>
              <a:rPr lang="en-US" sz="4000" dirty="0"/>
              <a:t>God is going is going to use you as an example of 	obedience or disobedience. </a:t>
            </a:r>
            <a:endPar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96062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alphaModFix amt="50000"/>
            <a:extLst/>
          </a:blip>
          <a:srcRect t="10332" b="5082"/>
          <a:stretch/>
        </p:blipFill>
        <p:spPr>
          <a:xfrm>
            <a:off x="0" y="11"/>
            <a:ext cx="12191980" cy="6857989"/>
          </a:xfrm>
          <a:prstGeom prst="rect">
            <a:avLst/>
          </a:prstGeom>
        </p:spPr>
      </p:pic>
      <p:sp>
        <p:nvSpPr>
          <p:cNvPr id="2" name="Title 1"/>
          <p:cNvSpPr>
            <a:spLocks noGrp="1"/>
          </p:cNvSpPr>
          <p:nvPr>
            <p:ph type="ctrTitle"/>
          </p:nvPr>
        </p:nvSpPr>
        <p:spPr>
          <a:xfrm>
            <a:off x="1524000" y="167535"/>
            <a:ext cx="9144000" cy="1189925"/>
          </a:xfrm>
        </p:spPr>
        <p:txBody>
          <a:bodyPr>
            <a:normAutofit fontScale="90000"/>
          </a:bodyPr>
          <a:lstStyle/>
          <a:p>
            <a:r>
              <a:rPr lang="en-US" sz="9600" b="1" dirty="0">
                <a:solidFill>
                  <a:srgbClr val="FFFFFF"/>
                </a:solidFill>
              </a:rPr>
              <a:t>Choices</a:t>
            </a:r>
          </a:p>
        </p:txBody>
      </p:sp>
      <p:sp>
        <p:nvSpPr>
          <p:cNvPr id="3" name="Subtitle 2"/>
          <p:cNvSpPr>
            <a:spLocks noGrp="1"/>
          </p:cNvSpPr>
          <p:nvPr>
            <p:ph type="subTitle" idx="1"/>
          </p:nvPr>
        </p:nvSpPr>
        <p:spPr>
          <a:xfrm>
            <a:off x="119405" y="1357460"/>
            <a:ext cx="11183333" cy="1098395"/>
          </a:xfrm>
        </p:spPr>
        <p:txBody>
          <a:bodyPr>
            <a:normAutofit lnSpcReduction="10000"/>
          </a:bodyPr>
          <a:lstStyle/>
          <a:p>
            <a:pPr algn="l"/>
            <a:r>
              <a:rPr lang="en-US" sz="4000" dirty="0">
                <a:solidFill>
                  <a:srgbClr val="FFFFFF"/>
                </a:solidFill>
              </a:rPr>
              <a:t>1.	For the believer, the issue is not knowing what is 	right.</a:t>
            </a:r>
          </a:p>
        </p:txBody>
      </p:sp>
      <p:sp>
        <p:nvSpPr>
          <p:cNvPr id="5" name="Subtitle 2"/>
          <p:cNvSpPr txBox="1">
            <a:spLocks/>
          </p:cNvSpPr>
          <p:nvPr/>
        </p:nvSpPr>
        <p:spPr>
          <a:xfrm>
            <a:off x="119405" y="2511826"/>
            <a:ext cx="11183333" cy="109839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dirty="0">
                <a:solidFill>
                  <a:srgbClr val="FFFFFF"/>
                </a:solidFill>
              </a:rPr>
              <a:t>2.	The temptation to do what is wrong will ALWAYS 	be present.</a:t>
            </a:r>
          </a:p>
        </p:txBody>
      </p:sp>
      <p:sp>
        <p:nvSpPr>
          <p:cNvPr id="7" name="Subtitle 2"/>
          <p:cNvSpPr txBox="1">
            <a:spLocks/>
          </p:cNvSpPr>
          <p:nvPr/>
        </p:nvSpPr>
        <p:spPr>
          <a:xfrm>
            <a:off x="1131216" y="3830021"/>
            <a:ext cx="10897386" cy="10983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t>	</a:t>
            </a:r>
            <a:r>
              <a:rPr lang="en-US" sz="3600" b="1" dirty="0"/>
              <a:t>Pro 14:12</a:t>
            </a:r>
            <a:r>
              <a:rPr lang="en-US" sz="2800" dirty="0"/>
              <a:t> </a:t>
            </a:r>
            <a:r>
              <a:rPr lang="en-US" sz="3600" dirty="0"/>
              <a:t>There is a way which </a:t>
            </a:r>
            <a:r>
              <a:rPr lang="en-US" sz="3600" dirty="0" err="1"/>
              <a:t>seemeth</a:t>
            </a:r>
            <a:r>
              <a:rPr lang="en-US" sz="3600" dirty="0"/>
              <a:t> right unto a 	man, but the end thereof are the ways of death. </a:t>
            </a:r>
            <a:endParaRPr lang="en-US" dirty="0"/>
          </a:p>
        </p:txBody>
      </p:sp>
      <p:sp>
        <p:nvSpPr>
          <p:cNvPr id="8" name="Subtitle 2"/>
          <p:cNvSpPr txBox="1">
            <a:spLocks/>
          </p:cNvSpPr>
          <p:nvPr/>
        </p:nvSpPr>
        <p:spPr>
          <a:xfrm>
            <a:off x="224671" y="5058634"/>
            <a:ext cx="11183333" cy="10983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dirty="0">
                <a:solidFill>
                  <a:srgbClr val="FFFFFF"/>
                </a:solidFill>
              </a:rPr>
              <a:t>3.	Wisdom will save your life.</a:t>
            </a:r>
          </a:p>
        </p:txBody>
      </p:sp>
    </p:spTree>
    <p:extLst>
      <p:ext uri="{BB962C8B-B14F-4D97-AF65-F5344CB8AC3E}">
        <p14:creationId xmlns:p14="http://schemas.microsoft.com/office/powerpoint/2010/main" val="17291485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alphaModFix amt="50000"/>
            <a:extLst/>
          </a:blip>
          <a:srcRect t="10332" b="5082"/>
          <a:stretch/>
        </p:blipFill>
        <p:spPr>
          <a:xfrm>
            <a:off x="0" y="11"/>
            <a:ext cx="12191980" cy="6857989"/>
          </a:xfrm>
          <a:prstGeom prst="rect">
            <a:avLst/>
          </a:prstGeom>
        </p:spPr>
      </p:pic>
      <p:sp>
        <p:nvSpPr>
          <p:cNvPr id="2" name="Title 1"/>
          <p:cNvSpPr>
            <a:spLocks noGrp="1"/>
          </p:cNvSpPr>
          <p:nvPr>
            <p:ph type="ctrTitle"/>
          </p:nvPr>
        </p:nvSpPr>
        <p:spPr>
          <a:xfrm>
            <a:off x="1524000" y="167535"/>
            <a:ext cx="9144000" cy="1189925"/>
          </a:xfrm>
        </p:spPr>
        <p:txBody>
          <a:bodyPr>
            <a:normAutofit fontScale="90000"/>
          </a:bodyPr>
          <a:lstStyle/>
          <a:p>
            <a:r>
              <a:rPr lang="en-US" sz="9600" b="1" dirty="0">
                <a:solidFill>
                  <a:srgbClr val="FFFFFF"/>
                </a:solidFill>
              </a:rPr>
              <a:t>Choices</a:t>
            </a:r>
          </a:p>
        </p:txBody>
      </p:sp>
      <p:sp>
        <p:nvSpPr>
          <p:cNvPr id="3" name="Subtitle 2"/>
          <p:cNvSpPr>
            <a:spLocks noGrp="1"/>
          </p:cNvSpPr>
          <p:nvPr>
            <p:ph type="subTitle" idx="1"/>
          </p:nvPr>
        </p:nvSpPr>
        <p:spPr>
          <a:xfrm>
            <a:off x="119405" y="1357460"/>
            <a:ext cx="11183333" cy="1098395"/>
          </a:xfrm>
        </p:spPr>
        <p:txBody>
          <a:bodyPr>
            <a:normAutofit lnSpcReduction="10000"/>
          </a:bodyPr>
          <a:lstStyle/>
          <a:p>
            <a:pPr algn="l"/>
            <a:r>
              <a:rPr lang="en-US" sz="4000" dirty="0">
                <a:solidFill>
                  <a:srgbClr val="FFFFFF"/>
                </a:solidFill>
              </a:rPr>
              <a:t>1.	For the believer, the issue is not knowing what is 	right.</a:t>
            </a:r>
          </a:p>
        </p:txBody>
      </p:sp>
      <p:sp>
        <p:nvSpPr>
          <p:cNvPr id="5" name="Subtitle 2"/>
          <p:cNvSpPr txBox="1">
            <a:spLocks/>
          </p:cNvSpPr>
          <p:nvPr/>
        </p:nvSpPr>
        <p:spPr>
          <a:xfrm>
            <a:off x="119404" y="2585382"/>
            <a:ext cx="11183333" cy="109839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rPr>
              <a:t>2.	The temptation to do what is wrong will ALWAYS 	be present.</a:t>
            </a:r>
          </a:p>
        </p:txBody>
      </p:sp>
      <p:sp>
        <p:nvSpPr>
          <p:cNvPr id="8" name="Subtitle 2"/>
          <p:cNvSpPr txBox="1">
            <a:spLocks/>
          </p:cNvSpPr>
          <p:nvPr/>
        </p:nvSpPr>
        <p:spPr>
          <a:xfrm>
            <a:off x="119404" y="3813304"/>
            <a:ext cx="11183333" cy="10983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rPr>
              <a:t>3.	Wisdom will save your life.</a:t>
            </a:r>
          </a:p>
        </p:txBody>
      </p:sp>
      <p:sp>
        <p:nvSpPr>
          <p:cNvPr id="9" name="Subtitle 2"/>
          <p:cNvSpPr txBox="1">
            <a:spLocks/>
          </p:cNvSpPr>
          <p:nvPr/>
        </p:nvSpPr>
        <p:spPr>
          <a:xfrm>
            <a:off x="1048729" y="4786454"/>
            <a:ext cx="10470826" cy="10983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b="1" dirty="0"/>
              <a:t>Pro 8:36</a:t>
            </a:r>
            <a:r>
              <a:rPr lang="en-US" sz="3600" dirty="0"/>
              <a:t> But he that </a:t>
            </a:r>
            <a:r>
              <a:rPr lang="en-US" sz="3600" dirty="0" err="1"/>
              <a:t>sinneth</a:t>
            </a:r>
            <a:r>
              <a:rPr lang="en-US" sz="3600" dirty="0"/>
              <a:t> against me </a:t>
            </a:r>
            <a:r>
              <a:rPr lang="en-US" sz="3600" dirty="0" err="1"/>
              <a:t>wrongeth</a:t>
            </a:r>
            <a:r>
              <a:rPr lang="en-US" sz="3600" dirty="0"/>
              <a:t> his own soul: all they that hate me love death.</a:t>
            </a:r>
          </a:p>
        </p:txBody>
      </p:sp>
    </p:spTree>
    <p:extLst>
      <p:ext uri="{BB962C8B-B14F-4D97-AF65-F5344CB8AC3E}">
        <p14:creationId xmlns:p14="http://schemas.microsoft.com/office/powerpoint/2010/main" val="392690814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alphaModFix amt="50000"/>
            <a:extLst/>
          </a:blip>
          <a:srcRect t="10332" b="5082"/>
          <a:stretch/>
        </p:blipFill>
        <p:spPr>
          <a:xfrm>
            <a:off x="0" y="11"/>
            <a:ext cx="12191980" cy="6857989"/>
          </a:xfrm>
          <a:prstGeom prst="rect">
            <a:avLst/>
          </a:prstGeom>
        </p:spPr>
      </p:pic>
      <p:sp>
        <p:nvSpPr>
          <p:cNvPr id="2" name="Title 1"/>
          <p:cNvSpPr>
            <a:spLocks noGrp="1"/>
          </p:cNvSpPr>
          <p:nvPr>
            <p:ph type="ctrTitle"/>
          </p:nvPr>
        </p:nvSpPr>
        <p:spPr>
          <a:xfrm>
            <a:off x="1524000" y="167535"/>
            <a:ext cx="9144000" cy="1189925"/>
          </a:xfrm>
        </p:spPr>
        <p:txBody>
          <a:bodyPr>
            <a:normAutofit fontScale="90000"/>
          </a:bodyPr>
          <a:lstStyle/>
          <a:p>
            <a:r>
              <a:rPr lang="en-US" sz="9600" b="1" dirty="0">
                <a:solidFill>
                  <a:srgbClr val="FFFFFF"/>
                </a:solidFill>
              </a:rPr>
              <a:t>Choices</a:t>
            </a:r>
          </a:p>
        </p:txBody>
      </p:sp>
      <p:sp>
        <p:nvSpPr>
          <p:cNvPr id="3" name="Subtitle 2"/>
          <p:cNvSpPr>
            <a:spLocks noGrp="1"/>
          </p:cNvSpPr>
          <p:nvPr>
            <p:ph type="subTitle" idx="1"/>
          </p:nvPr>
        </p:nvSpPr>
        <p:spPr>
          <a:xfrm>
            <a:off x="119405" y="1357460"/>
            <a:ext cx="11183333" cy="1098395"/>
          </a:xfrm>
        </p:spPr>
        <p:txBody>
          <a:bodyPr>
            <a:normAutofit lnSpcReduction="10000"/>
          </a:bodyPr>
          <a:lstStyle/>
          <a:p>
            <a:pPr algn="l"/>
            <a:r>
              <a:rPr lang="en-US" sz="4000" dirty="0">
                <a:solidFill>
                  <a:srgbClr val="FFFFFF"/>
                </a:solidFill>
              </a:rPr>
              <a:t>1.	For the believer, the issue is not knowing what is 	right.</a:t>
            </a:r>
          </a:p>
        </p:txBody>
      </p:sp>
      <p:sp>
        <p:nvSpPr>
          <p:cNvPr id="5" name="Subtitle 2"/>
          <p:cNvSpPr txBox="1">
            <a:spLocks/>
          </p:cNvSpPr>
          <p:nvPr/>
        </p:nvSpPr>
        <p:spPr>
          <a:xfrm>
            <a:off x="119404" y="2585382"/>
            <a:ext cx="11183333" cy="109839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rPr>
              <a:t>2.	The temptation to do what is wrong will ALWAYS 	be present.</a:t>
            </a:r>
          </a:p>
        </p:txBody>
      </p:sp>
      <p:sp>
        <p:nvSpPr>
          <p:cNvPr id="8" name="Subtitle 2"/>
          <p:cNvSpPr txBox="1">
            <a:spLocks/>
          </p:cNvSpPr>
          <p:nvPr/>
        </p:nvSpPr>
        <p:spPr>
          <a:xfrm>
            <a:off x="119404" y="3813304"/>
            <a:ext cx="11183333" cy="10983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rPr>
              <a:t>3.	Wisdom will save your life.</a:t>
            </a:r>
          </a:p>
        </p:txBody>
      </p:sp>
      <p:sp>
        <p:nvSpPr>
          <p:cNvPr id="9" name="Subtitle 2"/>
          <p:cNvSpPr txBox="1">
            <a:spLocks/>
          </p:cNvSpPr>
          <p:nvPr/>
        </p:nvSpPr>
        <p:spPr>
          <a:xfrm>
            <a:off x="1048729" y="4786454"/>
            <a:ext cx="10470826" cy="10983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b="1" dirty="0"/>
              <a:t>Pro 8:34</a:t>
            </a:r>
            <a:r>
              <a:rPr lang="en-US" sz="3600" dirty="0"/>
              <a:t> Blessed is the man that </a:t>
            </a:r>
            <a:r>
              <a:rPr lang="en-US" sz="3600" dirty="0" err="1"/>
              <a:t>heareth</a:t>
            </a:r>
            <a:r>
              <a:rPr lang="en-US" sz="3600" dirty="0"/>
              <a:t> me, watching daily at my gates, waiting at the posts of my doors. </a:t>
            </a:r>
          </a:p>
        </p:txBody>
      </p:sp>
    </p:spTree>
    <p:extLst>
      <p:ext uri="{BB962C8B-B14F-4D97-AF65-F5344CB8AC3E}">
        <p14:creationId xmlns:p14="http://schemas.microsoft.com/office/powerpoint/2010/main" val="272270362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alphaModFix amt="50000"/>
            <a:extLst/>
          </a:blip>
          <a:srcRect t="10332" b="5082"/>
          <a:stretch/>
        </p:blipFill>
        <p:spPr>
          <a:xfrm>
            <a:off x="0" y="11"/>
            <a:ext cx="12191980" cy="6857989"/>
          </a:xfrm>
          <a:prstGeom prst="rect">
            <a:avLst/>
          </a:prstGeom>
        </p:spPr>
      </p:pic>
      <p:sp>
        <p:nvSpPr>
          <p:cNvPr id="2" name="Title 1"/>
          <p:cNvSpPr>
            <a:spLocks noGrp="1"/>
          </p:cNvSpPr>
          <p:nvPr>
            <p:ph type="ctrTitle"/>
          </p:nvPr>
        </p:nvSpPr>
        <p:spPr>
          <a:xfrm>
            <a:off x="1524000" y="167535"/>
            <a:ext cx="9144000" cy="1189925"/>
          </a:xfrm>
        </p:spPr>
        <p:txBody>
          <a:bodyPr>
            <a:normAutofit fontScale="90000"/>
          </a:bodyPr>
          <a:lstStyle/>
          <a:p>
            <a:r>
              <a:rPr lang="en-US" sz="9600" b="1" dirty="0">
                <a:solidFill>
                  <a:srgbClr val="FFFFFF"/>
                </a:solidFill>
              </a:rPr>
              <a:t>Choices</a:t>
            </a:r>
          </a:p>
        </p:txBody>
      </p:sp>
      <p:sp>
        <p:nvSpPr>
          <p:cNvPr id="3" name="Subtitle 2"/>
          <p:cNvSpPr>
            <a:spLocks noGrp="1"/>
          </p:cNvSpPr>
          <p:nvPr>
            <p:ph type="subTitle" idx="1"/>
          </p:nvPr>
        </p:nvSpPr>
        <p:spPr>
          <a:xfrm>
            <a:off x="119405" y="1357460"/>
            <a:ext cx="11183333" cy="1098395"/>
          </a:xfrm>
        </p:spPr>
        <p:txBody>
          <a:bodyPr>
            <a:normAutofit lnSpcReduction="10000"/>
          </a:bodyPr>
          <a:lstStyle/>
          <a:p>
            <a:pPr algn="l"/>
            <a:r>
              <a:rPr lang="en-US" sz="4000" dirty="0">
                <a:solidFill>
                  <a:srgbClr val="FFFFFF"/>
                </a:solidFill>
              </a:rPr>
              <a:t>1.	For the believer, the issue is not knowing what is 	right.</a:t>
            </a:r>
          </a:p>
        </p:txBody>
      </p:sp>
      <p:sp>
        <p:nvSpPr>
          <p:cNvPr id="5" name="Subtitle 2"/>
          <p:cNvSpPr txBox="1">
            <a:spLocks/>
          </p:cNvSpPr>
          <p:nvPr/>
        </p:nvSpPr>
        <p:spPr>
          <a:xfrm>
            <a:off x="119404" y="2585382"/>
            <a:ext cx="11183333" cy="109839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rPr>
              <a:t>2.	The temptation to do what is wrong will ALWAYS 	be present.</a:t>
            </a:r>
          </a:p>
        </p:txBody>
      </p:sp>
      <p:sp>
        <p:nvSpPr>
          <p:cNvPr id="8" name="Subtitle 2"/>
          <p:cNvSpPr txBox="1">
            <a:spLocks/>
          </p:cNvSpPr>
          <p:nvPr/>
        </p:nvSpPr>
        <p:spPr>
          <a:xfrm>
            <a:off x="119404" y="3813304"/>
            <a:ext cx="11183333" cy="10983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rPr>
              <a:t>3.	Wisdom will save your life.</a:t>
            </a:r>
          </a:p>
        </p:txBody>
      </p:sp>
      <p:sp>
        <p:nvSpPr>
          <p:cNvPr id="9" name="Subtitle 2"/>
          <p:cNvSpPr txBox="1">
            <a:spLocks/>
          </p:cNvSpPr>
          <p:nvPr/>
        </p:nvSpPr>
        <p:spPr>
          <a:xfrm>
            <a:off x="1048728" y="4468306"/>
            <a:ext cx="11027007" cy="21304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b="1" dirty="0" err="1"/>
              <a:t>Deu</a:t>
            </a:r>
            <a:r>
              <a:rPr lang="en-US" sz="3600" b="1" dirty="0"/>
              <a:t> 18:20 </a:t>
            </a:r>
            <a:r>
              <a:rPr lang="en-US" sz="3600" dirty="0"/>
              <a:t>But the prophet, which shall presume to speak a word in my name, which I have not commanded him to speak, or that shall speak in the name of other gods, even that prophet shall die. </a:t>
            </a:r>
          </a:p>
        </p:txBody>
      </p:sp>
    </p:spTree>
    <p:extLst>
      <p:ext uri="{BB962C8B-B14F-4D97-AF65-F5344CB8AC3E}">
        <p14:creationId xmlns:p14="http://schemas.microsoft.com/office/powerpoint/2010/main" val="410823414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alphaModFix amt="50000"/>
            <a:extLst/>
          </a:blip>
          <a:srcRect t="10332" b="5082"/>
          <a:stretch/>
        </p:blipFill>
        <p:spPr>
          <a:xfrm>
            <a:off x="0" y="11"/>
            <a:ext cx="12191980" cy="6857989"/>
          </a:xfrm>
          <a:prstGeom prst="rect">
            <a:avLst/>
          </a:prstGeom>
        </p:spPr>
      </p:pic>
      <p:sp>
        <p:nvSpPr>
          <p:cNvPr id="2" name="Title 1"/>
          <p:cNvSpPr>
            <a:spLocks noGrp="1"/>
          </p:cNvSpPr>
          <p:nvPr>
            <p:ph type="ctrTitle"/>
          </p:nvPr>
        </p:nvSpPr>
        <p:spPr>
          <a:xfrm>
            <a:off x="1524000" y="167535"/>
            <a:ext cx="9144000" cy="1189925"/>
          </a:xfrm>
        </p:spPr>
        <p:txBody>
          <a:bodyPr>
            <a:normAutofit fontScale="90000"/>
          </a:bodyPr>
          <a:lstStyle/>
          <a:p>
            <a:r>
              <a:rPr lang="en-US" sz="9600" b="1" dirty="0">
                <a:solidFill>
                  <a:srgbClr val="FFFFFF"/>
                </a:solidFill>
              </a:rPr>
              <a:t>Choices</a:t>
            </a:r>
          </a:p>
        </p:txBody>
      </p:sp>
      <p:sp>
        <p:nvSpPr>
          <p:cNvPr id="3" name="Subtitle 2"/>
          <p:cNvSpPr>
            <a:spLocks noGrp="1"/>
          </p:cNvSpPr>
          <p:nvPr>
            <p:ph type="subTitle" idx="1"/>
          </p:nvPr>
        </p:nvSpPr>
        <p:spPr>
          <a:xfrm>
            <a:off x="119405" y="1357460"/>
            <a:ext cx="11183333" cy="1098395"/>
          </a:xfrm>
        </p:spPr>
        <p:txBody>
          <a:bodyPr>
            <a:normAutofit lnSpcReduction="10000"/>
          </a:bodyPr>
          <a:lstStyle/>
          <a:p>
            <a:pPr algn="l"/>
            <a:r>
              <a:rPr lang="en-US" sz="4000" dirty="0">
                <a:solidFill>
                  <a:srgbClr val="FFFFFF"/>
                </a:solidFill>
              </a:rPr>
              <a:t>1.	For the believer, the issue is not knowing what is 	right.</a:t>
            </a:r>
          </a:p>
        </p:txBody>
      </p:sp>
      <p:sp>
        <p:nvSpPr>
          <p:cNvPr id="5" name="Subtitle 2"/>
          <p:cNvSpPr txBox="1">
            <a:spLocks/>
          </p:cNvSpPr>
          <p:nvPr/>
        </p:nvSpPr>
        <p:spPr>
          <a:xfrm>
            <a:off x="119404" y="2585382"/>
            <a:ext cx="11183333" cy="109839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rPr>
              <a:t>2.	The temptation to do what is wrong will ALWAYS 	be present.</a:t>
            </a:r>
          </a:p>
        </p:txBody>
      </p:sp>
      <p:sp>
        <p:nvSpPr>
          <p:cNvPr id="8" name="Subtitle 2"/>
          <p:cNvSpPr txBox="1">
            <a:spLocks/>
          </p:cNvSpPr>
          <p:nvPr/>
        </p:nvSpPr>
        <p:spPr>
          <a:xfrm>
            <a:off x="119404" y="3813304"/>
            <a:ext cx="11183333" cy="10983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rPr>
              <a:t>3.	Wisdom will save your life.</a:t>
            </a:r>
          </a:p>
        </p:txBody>
      </p:sp>
      <p:sp>
        <p:nvSpPr>
          <p:cNvPr id="9" name="Subtitle 2"/>
          <p:cNvSpPr txBox="1">
            <a:spLocks/>
          </p:cNvSpPr>
          <p:nvPr/>
        </p:nvSpPr>
        <p:spPr>
          <a:xfrm>
            <a:off x="1048728" y="4619134"/>
            <a:ext cx="11027007" cy="19796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b="1" dirty="0"/>
              <a:t>Gal 1:8</a:t>
            </a:r>
            <a:r>
              <a:rPr lang="en-US" sz="3600" dirty="0"/>
              <a:t> But though we, or an </a:t>
            </a:r>
            <a:r>
              <a:rPr lang="en-US" sz="3600" b="1" dirty="0"/>
              <a:t>angel </a:t>
            </a:r>
            <a:r>
              <a:rPr lang="en-US" sz="3600" dirty="0"/>
              <a:t>from heaven, preach any other gospel unto you than that which we have preached unto you, let him be accursed.</a:t>
            </a:r>
            <a:r>
              <a:rPr lang="en-US" dirty="0"/>
              <a:t> </a:t>
            </a:r>
          </a:p>
        </p:txBody>
      </p:sp>
    </p:spTree>
    <p:extLst>
      <p:ext uri="{BB962C8B-B14F-4D97-AF65-F5344CB8AC3E}">
        <p14:creationId xmlns:p14="http://schemas.microsoft.com/office/powerpoint/2010/main" val="358199676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alphaModFix amt="50000"/>
            <a:extLst/>
          </a:blip>
          <a:srcRect t="10332" b="5082"/>
          <a:stretch/>
        </p:blipFill>
        <p:spPr>
          <a:xfrm>
            <a:off x="0" y="11"/>
            <a:ext cx="12191980" cy="6857989"/>
          </a:xfrm>
          <a:prstGeom prst="rect">
            <a:avLst/>
          </a:prstGeom>
        </p:spPr>
      </p:pic>
      <p:sp>
        <p:nvSpPr>
          <p:cNvPr id="2" name="Title 1"/>
          <p:cNvSpPr>
            <a:spLocks noGrp="1"/>
          </p:cNvSpPr>
          <p:nvPr>
            <p:ph type="ctrTitle"/>
          </p:nvPr>
        </p:nvSpPr>
        <p:spPr>
          <a:xfrm>
            <a:off x="1524000" y="167535"/>
            <a:ext cx="9144000" cy="1189925"/>
          </a:xfrm>
        </p:spPr>
        <p:txBody>
          <a:bodyPr>
            <a:normAutofit fontScale="90000"/>
          </a:bodyPr>
          <a:lstStyle/>
          <a:p>
            <a:r>
              <a:rPr lang="en-US" sz="9600" b="1" dirty="0">
                <a:solidFill>
                  <a:srgbClr val="FFFFFF"/>
                </a:solidFill>
              </a:rPr>
              <a:t>Choices</a:t>
            </a:r>
          </a:p>
        </p:txBody>
      </p:sp>
      <p:sp>
        <p:nvSpPr>
          <p:cNvPr id="3" name="Subtitle 2"/>
          <p:cNvSpPr>
            <a:spLocks noGrp="1"/>
          </p:cNvSpPr>
          <p:nvPr>
            <p:ph type="subTitle" idx="1"/>
          </p:nvPr>
        </p:nvSpPr>
        <p:spPr>
          <a:xfrm>
            <a:off x="119405" y="1357460"/>
            <a:ext cx="11183333" cy="1098395"/>
          </a:xfrm>
        </p:spPr>
        <p:txBody>
          <a:bodyPr>
            <a:normAutofit lnSpcReduction="10000"/>
          </a:bodyPr>
          <a:lstStyle/>
          <a:p>
            <a:pPr algn="l"/>
            <a:r>
              <a:rPr lang="en-US" sz="4000" dirty="0">
                <a:solidFill>
                  <a:srgbClr val="FFFFFF"/>
                </a:solidFill>
              </a:rPr>
              <a:t>1.	For the believer, the issue is not knowing what is 	right.</a:t>
            </a:r>
          </a:p>
        </p:txBody>
      </p:sp>
      <p:sp>
        <p:nvSpPr>
          <p:cNvPr id="5" name="Subtitle 2"/>
          <p:cNvSpPr txBox="1">
            <a:spLocks/>
          </p:cNvSpPr>
          <p:nvPr/>
        </p:nvSpPr>
        <p:spPr>
          <a:xfrm>
            <a:off x="119404" y="2585382"/>
            <a:ext cx="11183333" cy="109839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rPr>
              <a:t>2.	The temptation to do what is wrong will ALWAYS 	be present.</a:t>
            </a:r>
          </a:p>
        </p:txBody>
      </p:sp>
      <p:sp>
        <p:nvSpPr>
          <p:cNvPr id="8" name="Subtitle 2"/>
          <p:cNvSpPr txBox="1">
            <a:spLocks/>
          </p:cNvSpPr>
          <p:nvPr/>
        </p:nvSpPr>
        <p:spPr>
          <a:xfrm>
            <a:off x="119404" y="3813304"/>
            <a:ext cx="11183333" cy="10983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rPr>
              <a:t>3.	Wisdom will save your life.</a:t>
            </a:r>
          </a:p>
        </p:txBody>
      </p:sp>
      <p:sp>
        <p:nvSpPr>
          <p:cNvPr id="9" name="Subtitle 2"/>
          <p:cNvSpPr txBox="1">
            <a:spLocks/>
          </p:cNvSpPr>
          <p:nvPr/>
        </p:nvSpPr>
        <p:spPr>
          <a:xfrm>
            <a:off x="1048728" y="4619134"/>
            <a:ext cx="11027007" cy="19796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b="1" dirty="0"/>
              <a:t>Rom 14:12</a:t>
            </a:r>
            <a:r>
              <a:rPr lang="en-US" sz="3600" dirty="0"/>
              <a:t> So then every one of us shall give account of himself to God. </a:t>
            </a:r>
          </a:p>
        </p:txBody>
      </p:sp>
    </p:spTree>
    <p:extLst>
      <p:ext uri="{BB962C8B-B14F-4D97-AF65-F5344CB8AC3E}">
        <p14:creationId xmlns:p14="http://schemas.microsoft.com/office/powerpoint/2010/main" val="97378148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alphaModFix amt="50000"/>
            <a:extLst/>
          </a:blip>
          <a:srcRect t="10332" b="5082"/>
          <a:stretch/>
        </p:blipFill>
        <p:spPr>
          <a:xfrm>
            <a:off x="0" y="11"/>
            <a:ext cx="12191980" cy="6857989"/>
          </a:xfrm>
          <a:prstGeom prst="rect">
            <a:avLst/>
          </a:prstGeom>
        </p:spPr>
      </p:pic>
      <p:sp>
        <p:nvSpPr>
          <p:cNvPr id="2" name="Title 1"/>
          <p:cNvSpPr>
            <a:spLocks noGrp="1"/>
          </p:cNvSpPr>
          <p:nvPr>
            <p:ph type="ctrTitle"/>
          </p:nvPr>
        </p:nvSpPr>
        <p:spPr>
          <a:xfrm>
            <a:off x="1524000" y="167535"/>
            <a:ext cx="9144000" cy="1189925"/>
          </a:xfrm>
        </p:spPr>
        <p:txBody>
          <a:bodyPr>
            <a:normAutofit fontScale="90000"/>
          </a:bodyPr>
          <a:lstStyle/>
          <a:p>
            <a:r>
              <a:rPr lang="en-US" sz="9600" b="1" dirty="0">
                <a:solidFill>
                  <a:srgbClr val="FFFFFF"/>
                </a:solidFill>
              </a:rPr>
              <a:t>Choices</a:t>
            </a:r>
          </a:p>
        </p:txBody>
      </p:sp>
      <p:sp>
        <p:nvSpPr>
          <p:cNvPr id="3" name="Subtitle 2"/>
          <p:cNvSpPr>
            <a:spLocks noGrp="1"/>
          </p:cNvSpPr>
          <p:nvPr>
            <p:ph type="subTitle" idx="1"/>
          </p:nvPr>
        </p:nvSpPr>
        <p:spPr>
          <a:xfrm>
            <a:off x="119405" y="1357460"/>
            <a:ext cx="11183333" cy="1098395"/>
          </a:xfrm>
        </p:spPr>
        <p:txBody>
          <a:bodyPr>
            <a:normAutofit lnSpcReduction="10000"/>
          </a:bodyPr>
          <a:lstStyle/>
          <a:p>
            <a:pPr algn="l"/>
            <a:r>
              <a:rPr lang="en-US" sz="4000" dirty="0">
                <a:solidFill>
                  <a:srgbClr val="FFFFFF"/>
                </a:solidFill>
              </a:rPr>
              <a:t>1.	For the believer, the issue is not knowing what is 	right.</a:t>
            </a:r>
          </a:p>
        </p:txBody>
      </p:sp>
      <p:sp>
        <p:nvSpPr>
          <p:cNvPr id="5" name="Subtitle 2"/>
          <p:cNvSpPr txBox="1">
            <a:spLocks/>
          </p:cNvSpPr>
          <p:nvPr/>
        </p:nvSpPr>
        <p:spPr>
          <a:xfrm>
            <a:off x="119404" y="2585382"/>
            <a:ext cx="11183333" cy="109839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rPr>
              <a:t>2.	The temptation to do what is wrong will ALWAYS 	be present.</a:t>
            </a:r>
          </a:p>
        </p:txBody>
      </p:sp>
      <p:sp>
        <p:nvSpPr>
          <p:cNvPr id="8" name="Subtitle 2"/>
          <p:cNvSpPr txBox="1">
            <a:spLocks/>
          </p:cNvSpPr>
          <p:nvPr/>
        </p:nvSpPr>
        <p:spPr>
          <a:xfrm>
            <a:off x="119404" y="3813304"/>
            <a:ext cx="11183333" cy="10983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rPr>
              <a:t>3.	Wisdom will save your life.</a:t>
            </a:r>
          </a:p>
        </p:txBody>
      </p:sp>
      <p:sp>
        <p:nvSpPr>
          <p:cNvPr id="9" name="Subtitle 2"/>
          <p:cNvSpPr txBox="1">
            <a:spLocks/>
          </p:cNvSpPr>
          <p:nvPr/>
        </p:nvSpPr>
        <p:spPr>
          <a:xfrm>
            <a:off x="1048728" y="4619134"/>
            <a:ext cx="11027007" cy="223886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a:t>Mat 24:38</a:t>
            </a:r>
            <a:r>
              <a:rPr lang="en-US" sz="3200" dirty="0"/>
              <a:t> For as in the days that were before the flood they were eating and drinking, marrying and giving in marriage, until the day that Noe entered into the ark, </a:t>
            </a:r>
            <a:r>
              <a:rPr lang="en-US" sz="3200" b="1" dirty="0"/>
              <a:t>39 </a:t>
            </a:r>
            <a:r>
              <a:rPr lang="en-US" sz="3200" dirty="0"/>
              <a:t>And knew not until the flood came, and took them all away; so shall also the coming of the Son of man be. </a:t>
            </a:r>
          </a:p>
        </p:txBody>
      </p:sp>
    </p:spTree>
    <p:extLst>
      <p:ext uri="{BB962C8B-B14F-4D97-AF65-F5344CB8AC3E}">
        <p14:creationId xmlns:p14="http://schemas.microsoft.com/office/powerpoint/2010/main" val="355601625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alphaModFix amt="50000"/>
            <a:extLst/>
          </a:blip>
          <a:srcRect t="10332" b="5082"/>
          <a:stretch/>
        </p:blipFill>
        <p:spPr>
          <a:xfrm>
            <a:off x="0" y="11"/>
            <a:ext cx="12191980" cy="6857989"/>
          </a:xfrm>
          <a:prstGeom prst="rect">
            <a:avLst/>
          </a:prstGeom>
        </p:spPr>
      </p:pic>
      <p:sp>
        <p:nvSpPr>
          <p:cNvPr id="2" name="Title 1"/>
          <p:cNvSpPr>
            <a:spLocks noGrp="1"/>
          </p:cNvSpPr>
          <p:nvPr>
            <p:ph type="ctrTitle"/>
          </p:nvPr>
        </p:nvSpPr>
        <p:spPr>
          <a:xfrm>
            <a:off x="1524000" y="167535"/>
            <a:ext cx="9144000" cy="1189925"/>
          </a:xfrm>
        </p:spPr>
        <p:txBody>
          <a:bodyPr>
            <a:normAutofit fontScale="90000"/>
          </a:bodyPr>
          <a:lstStyle/>
          <a:p>
            <a:r>
              <a:rPr lang="en-US" sz="9600" b="1" dirty="0">
                <a:solidFill>
                  <a:srgbClr val="FFFFFF"/>
                </a:solidFill>
              </a:rPr>
              <a:t>Choices</a:t>
            </a:r>
          </a:p>
        </p:txBody>
      </p:sp>
      <p:sp>
        <p:nvSpPr>
          <p:cNvPr id="3" name="Subtitle 2"/>
          <p:cNvSpPr>
            <a:spLocks noGrp="1"/>
          </p:cNvSpPr>
          <p:nvPr>
            <p:ph type="subTitle" idx="1"/>
          </p:nvPr>
        </p:nvSpPr>
        <p:spPr>
          <a:xfrm>
            <a:off x="119405" y="1357460"/>
            <a:ext cx="11183333" cy="1098395"/>
          </a:xfrm>
        </p:spPr>
        <p:txBody>
          <a:bodyPr>
            <a:normAutofit lnSpcReduction="10000"/>
          </a:bodyPr>
          <a:lstStyle/>
          <a:p>
            <a:pPr algn="l"/>
            <a:r>
              <a:rPr lang="en-US" sz="4000" dirty="0">
                <a:solidFill>
                  <a:srgbClr val="FFFFFF"/>
                </a:solidFill>
              </a:rPr>
              <a:t>1.	For the believer, the issue is not knowing what is 	right.</a:t>
            </a:r>
          </a:p>
        </p:txBody>
      </p:sp>
      <p:sp>
        <p:nvSpPr>
          <p:cNvPr id="5" name="Subtitle 2"/>
          <p:cNvSpPr txBox="1">
            <a:spLocks/>
          </p:cNvSpPr>
          <p:nvPr/>
        </p:nvSpPr>
        <p:spPr>
          <a:xfrm>
            <a:off x="119404" y="2585382"/>
            <a:ext cx="11183333" cy="109839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rPr>
              <a:t>2.	The temptation to do what is wrong will ALWAYS 	be present.</a:t>
            </a:r>
          </a:p>
        </p:txBody>
      </p:sp>
      <p:sp>
        <p:nvSpPr>
          <p:cNvPr id="8" name="Subtitle 2"/>
          <p:cNvSpPr txBox="1">
            <a:spLocks/>
          </p:cNvSpPr>
          <p:nvPr/>
        </p:nvSpPr>
        <p:spPr>
          <a:xfrm>
            <a:off x="119404" y="3813304"/>
            <a:ext cx="11183333" cy="10983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rPr>
              <a:t>3.	Wisdom will save your life.</a:t>
            </a:r>
          </a:p>
        </p:txBody>
      </p:sp>
      <p:sp>
        <p:nvSpPr>
          <p:cNvPr id="10" name="Subtitle 2"/>
          <p:cNvSpPr txBox="1">
            <a:spLocks/>
          </p:cNvSpPr>
          <p:nvPr/>
        </p:nvSpPr>
        <p:spPr>
          <a:xfrm>
            <a:off x="119404" y="4786454"/>
            <a:ext cx="11183333" cy="10983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rPr>
              <a:t>4.	Choices are real and so are consequences.</a:t>
            </a:r>
          </a:p>
        </p:txBody>
      </p:sp>
    </p:spTree>
    <p:extLst>
      <p:ext uri="{BB962C8B-B14F-4D97-AF65-F5344CB8AC3E}">
        <p14:creationId xmlns:p14="http://schemas.microsoft.com/office/powerpoint/2010/main" val="6992539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227</Words>
  <Application>Microsoft Office PowerPoint</Application>
  <PresentationFormat>Widescreen</PresentationFormat>
  <Paragraphs>65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Choices</vt:lpstr>
      <vt:lpstr>Choices</vt:lpstr>
      <vt:lpstr>Choices</vt:lpstr>
      <vt:lpstr>Choices</vt:lpstr>
      <vt:lpstr>Choices</vt:lpstr>
      <vt:lpstr>Choices</vt:lpstr>
      <vt:lpstr>Choices</vt:lpstr>
      <vt:lpstr>Choices</vt:lpstr>
      <vt:lpstr>Choices</vt:lpstr>
      <vt:lpstr>Choices</vt:lpstr>
      <vt:lpstr>Choices</vt:lpstr>
      <vt:lpstr>Choices</vt:lpstr>
      <vt:lpstr>Choices -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Choices</dc:title>
  <dc:creator>Kenny Morgan</dc:creator>
  <cp:lastModifiedBy>Kenny Morgan</cp:lastModifiedBy>
  <cp:revision>7</cp:revision>
  <dcterms:created xsi:type="dcterms:W3CDTF">2017-05-07T09:19:37Z</dcterms:created>
  <dcterms:modified xsi:type="dcterms:W3CDTF">2017-05-07T10:19:54Z</dcterms:modified>
</cp:coreProperties>
</file>