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saveSubsetFonts="1">
  <p:sldMasterIdLst>
    <p:sldMasterId id="2147483648" r:id="rId2"/>
  </p:sldMasterIdLst>
  <p:notesMasterIdLst>
    <p:notesMasterId r:id="rId10"/>
  </p:notesMasterIdLst>
  <p:handoutMasterIdLst>
    <p:handoutMasterId r:id="rId11"/>
  </p:handoutMasterIdLst>
  <p:sldIdLst>
    <p:sldId id="272" r:id="rId3"/>
    <p:sldId id="265" r:id="rId4"/>
    <p:sldId id="273" r:id="rId5"/>
    <p:sldId id="274" r:id="rId6"/>
    <p:sldId id="275" r:id="rId7"/>
    <p:sldId id="276" r:id="rId8"/>
    <p:sldId id="277" r:id="rId9"/>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pos="3840" userDrawn="1">
          <p15:clr>
            <a:srgbClr val="A4A3A4"/>
          </p15:clr>
        </p15:guide>
        <p15:guide id="2" orient="horz" pos="2160" userDrawn="1">
          <p15:clr>
            <a:srgbClr val="A4A3A4"/>
          </p15:clr>
        </p15:guide>
      </p15:sldGuideLst>
    </p:ext>
    <p:ext uri="{2D200454-40CA-4A62-9FC3-DE9A4176ACB9}">
      <p15:notes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B301B821-A1FF-4177-AEE7-76D212191A09}">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6E25E649-3F16-4E02-A733-19D2CDBF48F0}" styleName="Medium Style 3 - Accent 1">
    <a:wholeTbl>
      <a:tcTxStyle>
        <a:fontRef idx="minor">
          <a:scrgbClr r="0" g="0" b="0"/>
        </a:fontRef>
        <a:schemeClr val="dk1"/>
      </a:tcTxStyle>
      <a:tcStyle>
        <a:tcBdr>
          <a:left>
            <a:ln>
              <a:noFill/>
            </a:ln>
          </a:left>
          <a:right>
            <a:ln>
              <a:noFill/>
            </a:ln>
          </a:right>
          <a:top>
            <a:ln w="25400" cmpd="sng">
              <a:solidFill>
                <a:schemeClr val="dk1"/>
              </a:solidFill>
            </a:ln>
          </a:top>
          <a:bottom>
            <a:ln w="25400" cmpd="sng">
              <a:solidFill>
                <a:schemeClr val="dk1"/>
              </a:solidFill>
            </a:ln>
          </a:bottom>
          <a:insideH>
            <a:ln>
              <a:noFill/>
            </a:ln>
          </a:insideH>
          <a:insideV>
            <a:ln>
              <a:noFill/>
            </a:ln>
          </a:insideV>
        </a:tcBdr>
        <a:fill>
          <a:solidFill>
            <a:schemeClr val="lt1"/>
          </a:solidFill>
        </a:fill>
      </a:tcStyle>
    </a:wholeTbl>
    <a:band1H>
      <a:tcStyle>
        <a:tcBdr/>
        <a:fill>
          <a:solidFill>
            <a:schemeClr val="dk1">
              <a:tint val="20000"/>
            </a:schemeClr>
          </a:solidFill>
        </a:fill>
      </a:tcStyle>
    </a:band1H>
    <a:band1V>
      <a:tcStyle>
        <a:tcBdr/>
        <a:fill>
          <a:solidFill>
            <a:schemeClr val="dk1">
              <a:tint val="20000"/>
            </a:schemeClr>
          </a:solidFill>
        </a:fill>
      </a:tcStyle>
    </a:band1V>
    <a:lastCol>
      <a:tcTxStyle b="on">
        <a:fontRef idx="minor">
          <a:scrgbClr r="0" g="0" b="0"/>
        </a:fontRef>
        <a:schemeClr val="lt1"/>
      </a:tcTxStyle>
      <a:tcStyle>
        <a:tcBdr/>
        <a:fill>
          <a:solidFill>
            <a:schemeClr val="accent1"/>
          </a:solidFill>
        </a:fill>
      </a:tcStyle>
    </a:lastCol>
    <a:firstCol>
      <a:tcTxStyle b="on">
        <a:fontRef idx="minor">
          <a:scrgbClr r="0" g="0" b="0"/>
        </a:fontRef>
        <a:schemeClr val="lt1"/>
      </a:tcTxStyle>
      <a:tcStyle>
        <a:tcBdr/>
        <a:fill>
          <a:solidFill>
            <a:schemeClr val="accent1"/>
          </a:solidFill>
        </a:fill>
      </a:tcStyle>
    </a:firstCol>
    <a:lastRow>
      <a:tcTxStyle b="on"/>
      <a:tcStyle>
        <a:tcBdr>
          <a:top>
            <a:ln w="50800" cmpd="dbl">
              <a:solidFill>
                <a:schemeClr val="dk1"/>
              </a:solidFill>
            </a:ln>
          </a:top>
        </a:tcBdr>
        <a:fill>
          <a:solidFill>
            <a:schemeClr val="lt1"/>
          </a:solidFill>
        </a:fill>
      </a:tcStyle>
    </a:lastRow>
    <a:seCell>
      <a:tcTxStyle b="on">
        <a:fontRef idx="minor">
          <a:scrgbClr r="0" g="0" b="0"/>
        </a:fontRef>
        <a:schemeClr val="dk1"/>
      </a:tcTxStyle>
      <a:tcStyle>
        <a:tcBdr/>
      </a:tcStyle>
    </a:seCell>
    <a:swCell>
      <a:tcTxStyle b="on">
        <a:fontRef idx="minor">
          <a:scrgbClr r="0" g="0" b="0"/>
        </a:fontRef>
        <a:schemeClr val="dk1"/>
      </a:tcTxStyle>
      <a:tcStyle>
        <a:tcBdr/>
      </a:tcStyle>
    </a:swCell>
    <a:firstRow>
      <a:tcTxStyle b="on">
        <a:fontRef idx="minor">
          <a:scrgbClr r="0" g="0" b="0"/>
        </a:fontRef>
        <a:schemeClr val="lt1"/>
      </a:tcTxStyle>
      <a:tcStyle>
        <a:tcBdr>
          <a:bottom>
            <a:ln w="25400" cmpd="sng">
              <a:solidFill>
                <a:schemeClr val="dk1"/>
              </a:solidFill>
            </a:ln>
          </a:bottom>
        </a:tcBdr>
        <a:fill>
          <a:solidFill>
            <a:schemeClr val="accent1"/>
          </a:solidFill>
        </a:fill>
      </a:tcStyle>
    </a:firstRow>
  </a:tblStyle>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8" d="100"/>
          <a:sy n="68" d="100"/>
        </p:scale>
        <p:origin x="616" y="52"/>
      </p:cViewPr>
      <p:guideLst>
        <p:guide pos="3840"/>
        <p:guide orient="horz" pos="2160"/>
      </p:guideLst>
    </p:cSldViewPr>
  </p:slideViewPr>
  <p:notesTextViewPr>
    <p:cViewPr>
      <p:scale>
        <a:sx n="1" d="1"/>
        <a:sy n="1" d="1"/>
      </p:scale>
      <p:origin x="0" y="0"/>
    </p:cViewPr>
  </p:notesTextViewPr>
  <p:notesViewPr>
    <p:cSldViewPr snapToGrid="0">
      <p:cViewPr varScale="1">
        <p:scale>
          <a:sx n="94" d="100"/>
          <a:sy n="94" d="100"/>
        </p:scale>
        <p:origin x="1932" y="10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viewProps" Target="viewProps.xml"/><Relationship Id="rId3" Type="http://schemas.openxmlformats.org/officeDocument/2006/relationships/slide" Target="slides/slide1.xml"/><Relationship Id="rId7" Type="http://schemas.openxmlformats.org/officeDocument/2006/relationships/slide" Target="slides/slide5.xml"/><Relationship Id="rId12" Type="http://schemas.openxmlformats.org/officeDocument/2006/relationships/presProps" Target="presProps.xml"/><Relationship Id="rId2" Type="http://schemas.openxmlformats.org/officeDocument/2006/relationships/slideMaster" Target="slideMasters/slideMaster1.xml"/><Relationship Id="rId1" Type="http://schemas.openxmlformats.org/officeDocument/2006/relationships/customXml" Target="../customXml/item1.xml"/><Relationship Id="rId6" Type="http://schemas.openxmlformats.org/officeDocument/2006/relationships/slide" Target="slides/slide4.xml"/><Relationship Id="rId11" Type="http://schemas.openxmlformats.org/officeDocument/2006/relationships/handoutMaster" Target="handoutMasters/handoutMaster1.xml"/><Relationship Id="rId5" Type="http://schemas.openxmlformats.org/officeDocument/2006/relationships/slide" Target="slides/slide3.xml"/><Relationship Id="rId15" Type="http://schemas.openxmlformats.org/officeDocument/2006/relationships/tableStyles" Target="tableStyles.xml"/><Relationship Id="rId10" Type="http://schemas.openxmlformats.org/officeDocument/2006/relationships/notesMaster" Target="notesMasters/notesMaster1.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20EA5F0D-C1DC-412F-A146-DDB3A74B588F}" type="datetimeFigureOut">
              <a:rPr lang="en-US"/>
              <a:t>8/28/2016</a:t>
            </a:fld>
            <a:endParaRPr/>
          </a:p>
        </p:txBody>
      </p:sp>
      <p:sp>
        <p:nvSpPr>
          <p:cNvPr id="4" name="Footer Placeholder 3"/>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5" name="Slide Number Placeholder 4"/>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7BAE14B8-3CC9-472D-9BC5-A84D80684DE2}" type="slidenum">
              <a:rPr/>
              <a:t>‹#›</a:t>
            </a:fld>
            <a:endParaRPr/>
          </a:p>
        </p:txBody>
      </p:sp>
    </p:spTree>
    <p:extLst>
      <p:ext uri="{BB962C8B-B14F-4D97-AF65-F5344CB8AC3E}">
        <p14:creationId xmlns:p14="http://schemas.microsoft.com/office/powerpoint/2010/main" val="2577827546"/>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A8CDE508-72C8-4AB5-AA9C-1584D31690E0}" type="datetimeFigureOut">
              <a:rPr lang="en-US"/>
              <a:t>8/28/2016</a:t>
            </a:fld>
            <a:endParaRPr/>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a:p>
        </p:txBody>
      </p:sp>
      <p:sp>
        <p:nvSpPr>
          <p:cNvPr id="5" name="Notes Placeholder 4"/>
          <p:cNvSpPr>
            <a:spLocks noGrp="1"/>
          </p:cNvSpPr>
          <p:nvPr>
            <p:ph type="body" sz="quarter" idx="3"/>
          </p:nvPr>
        </p:nvSpPr>
        <p:spPr>
          <a:xfrm>
            <a:off x="685800" y="4400550"/>
            <a:ext cx="5486400" cy="3086100"/>
          </a:xfrm>
          <a:prstGeom prst="rect">
            <a:avLst/>
          </a:prstGeom>
        </p:spPr>
        <p:txBody>
          <a:bodyPr vert="horz" lIns="91440" tIns="45720" rIns="91440" bIns="45720" rtlCol="0"/>
          <a:lstStyle/>
          <a:p>
            <a:pPr lvl="0"/>
            <a:r>
              <a:rPr/>
              <a:t>Click to edit Master text styles</a:t>
            </a:r>
          </a:p>
          <a:p>
            <a:pPr lvl="1"/>
            <a:r>
              <a:rPr/>
              <a:t>Second level</a:t>
            </a:r>
          </a:p>
          <a:p>
            <a:pPr lvl="2"/>
            <a:r>
              <a:rPr/>
              <a:t>Third level</a:t>
            </a:r>
          </a:p>
          <a:p>
            <a:pPr lvl="3"/>
            <a:r>
              <a:rPr/>
              <a:t>Fourth level</a:t>
            </a:r>
          </a:p>
          <a:p>
            <a:pPr lvl="4"/>
            <a:r>
              <a:rPr/>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7FB667E1-E601-4AAF-B95C-B25720D70A60}" type="slidenum">
              <a:rPr/>
              <a:t>‹#›</a:t>
            </a:fld>
            <a:endParaRPr/>
          </a:p>
        </p:txBody>
      </p:sp>
    </p:spTree>
    <p:extLst>
      <p:ext uri="{BB962C8B-B14F-4D97-AF65-F5344CB8AC3E}">
        <p14:creationId xmlns:p14="http://schemas.microsoft.com/office/powerpoint/2010/main" val="71113671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Pr>
        <a:gradFill>
          <a:gsLst>
            <a:gs pos="100000">
              <a:schemeClr val="accent1">
                <a:lumMod val="20000"/>
                <a:lumOff val="80000"/>
                <a:alpha val="86000"/>
              </a:schemeClr>
            </a:gs>
            <a:gs pos="42000">
              <a:schemeClr val="bg1">
                <a:alpha val="40000"/>
              </a:schemeClr>
            </a:gs>
            <a:gs pos="0">
              <a:schemeClr val="accent1">
                <a:lumMod val="20000"/>
                <a:lumOff val="80000"/>
                <a:alpha val="85000"/>
              </a:schemeClr>
            </a:gs>
            <a:gs pos="75000">
              <a:schemeClr val="bg1">
                <a:alpha val="40000"/>
              </a:schemeClr>
            </a:gs>
          </a:gsLst>
          <a:lin ang="5400000" scaled="0"/>
        </a:gradFill>
        <a:effectLst/>
      </p:bgPr>
    </p:bg>
    <p:spTree>
      <p:nvGrpSpPr>
        <p:cNvPr id="1" name=""/>
        <p:cNvGrpSpPr/>
        <p:nvPr/>
      </p:nvGrpSpPr>
      <p:grpSpPr>
        <a:xfrm>
          <a:off x="0" y="0"/>
          <a:ext cx="0" cy="0"/>
          <a:chOff x="0" y="0"/>
          <a:chExt cx="0" cy="0"/>
        </a:xfrm>
      </p:grpSpPr>
      <p:grpSp>
        <p:nvGrpSpPr>
          <p:cNvPr id="6" name="Group 5"/>
          <p:cNvGrpSpPr/>
          <p:nvPr/>
        </p:nvGrpSpPr>
        <p:grpSpPr>
          <a:xfrm>
            <a:off x="0" y="0"/>
            <a:ext cx="12188825" cy="713232"/>
            <a:chOff x="0" y="0"/>
            <a:chExt cx="12188825" cy="713232"/>
          </a:xfrm>
        </p:grpSpPr>
        <p:sp>
          <p:nvSpPr>
            <p:cNvPr id="7" name="Rectangle 6"/>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a:off x="0" y="0"/>
            <a:ext cx="713232" cy="6858000"/>
            <a:chOff x="0" y="0"/>
            <a:chExt cx="713232" cy="6858000"/>
          </a:xfrm>
        </p:grpSpPr>
        <p:sp>
          <p:nvSpPr>
            <p:cNvPr id="12" name="Rectangle 11"/>
            <p:cNvSpPr/>
            <p:nvPr/>
          </p:nvSpPr>
          <p:spPr>
            <a:xfrm flipH="1">
              <a:off x="7315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H="1">
              <a:off x="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4" name="Group 13"/>
          <p:cNvGrpSpPr/>
          <p:nvPr/>
        </p:nvGrpSpPr>
        <p:grpSpPr>
          <a:xfrm>
            <a:off x="11476762" y="0"/>
            <a:ext cx="746886" cy="6858000"/>
            <a:chOff x="11476762" y="0"/>
            <a:chExt cx="746886" cy="6858000"/>
          </a:xfrm>
        </p:grpSpPr>
        <p:sp>
          <p:nvSpPr>
            <p:cNvPr id="15" name="Rectangle 14"/>
            <p:cNvSpPr/>
            <p:nvPr/>
          </p:nvSpPr>
          <p:spPr>
            <a:xfrm flipH="1">
              <a:off x="11476762" y="0"/>
              <a:ext cx="640080" cy="685800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flipH="1">
              <a:off x="12020930" y="0"/>
              <a:ext cx="202718" cy="6858000"/>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7" name="Group 16"/>
          <p:cNvGrpSpPr/>
          <p:nvPr/>
        </p:nvGrpSpPr>
        <p:grpSpPr>
          <a:xfrm flipV="1">
            <a:off x="0" y="6144768"/>
            <a:ext cx="12188825" cy="713232"/>
            <a:chOff x="0" y="0"/>
            <a:chExt cx="12188825" cy="713232"/>
          </a:xfrm>
        </p:grpSpPr>
        <p:sp>
          <p:nvSpPr>
            <p:cNvPr id="18" name="Rectangle 17"/>
            <p:cNvSpPr/>
            <p:nvPr/>
          </p:nvSpPr>
          <p:spPr>
            <a:xfrm flipV="1">
              <a:off x="0" y="73152"/>
              <a:ext cx="12188825" cy="640080"/>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ctrTitle"/>
          </p:nvPr>
        </p:nvSpPr>
        <p:spPr>
          <a:xfrm>
            <a:off x="1295400" y="1188720"/>
            <a:ext cx="9601200" cy="2514600"/>
          </a:xfrm>
        </p:spPr>
        <p:txBody>
          <a:bodyPr anchor="b">
            <a:noAutofit/>
          </a:bodyPr>
          <a:lstStyle>
            <a:lvl1pPr algn="ctr">
              <a:defRPr sz="6000"/>
            </a:lvl1pPr>
          </a:lstStyle>
          <a:p>
            <a:r>
              <a:rPr lang="en-US"/>
              <a:t>Click to edit Master title style</a:t>
            </a:r>
            <a:endParaRPr/>
          </a:p>
        </p:txBody>
      </p:sp>
      <p:sp>
        <p:nvSpPr>
          <p:cNvPr id="3" name="Subtitle 2"/>
          <p:cNvSpPr>
            <a:spLocks noGrp="1"/>
          </p:cNvSpPr>
          <p:nvPr>
            <p:ph type="subTitle" idx="1"/>
          </p:nvPr>
        </p:nvSpPr>
        <p:spPr>
          <a:xfrm>
            <a:off x="1295400" y="3749040"/>
            <a:ext cx="9601200" cy="914400"/>
          </a:xfrm>
        </p:spPr>
        <p:txBody>
          <a:bodyPr>
            <a:normAutofit/>
          </a:bodyPr>
          <a:lstStyle>
            <a:lvl1pPr marL="0" indent="0" algn="ctr">
              <a:spcBef>
                <a:spcPts val="0"/>
              </a:spcBef>
              <a:buNone/>
              <a:defRPr sz="2400" cap="all" baseline="0"/>
            </a:lvl1pPr>
            <a:lvl2pPr marL="457200" indent="0" algn="ctr">
              <a:buNone/>
              <a:defRPr sz="2800"/>
            </a:lvl2pPr>
            <a:lvl3pPr marL="914400" indent="0" algn="ctr">
              <a:buNone/>
              <a:defRPr sz="2400"/>
            </a:lvl3pPr>
            <a:lvl4pPr marL="1371600" indent="0" algn="ctr">
              <a:buNone/>
              <a:defRPr sz="2000"/>
            </a:lvl4pPr>
            <a:lvl5pPr marL="1828800" indent="0" algn="ctr">
              <a:buNone/>
              <a:defRPr sz="2000"/>
            </a:lvl5pPr>
            <a:lvl6pPr marL="2286000" indent="0" algn="ctr">
              <a:buNone/>
              <a:defRPr sz="2000"/>
            </a:lvl6pPr>
            <a:lvl7pPr marL="2743200" indent="0" algn="ctr">
              <a:buNone/>
              <a:defRPr sz="2000"/>
            </a:lvl7pPr>
            <a:lvl8pPr marL="3200400" indent="0" algn="ctr">
              <a:buNone/>
              <a:defRPr sz="2000"/>
            </a:lvl8pPr>
            <a:lvl9pPr marL="3657600" indent="0" algn="ctr">
              <a:buNone/>
              <a:defRPr sz="2000"/>
            </a:lvl9pPr>
          </a:lstStyle>
          <a:p>
            <a:r>
              <a:rPr lang="en-US"/>
              <a:t>Click to edit Master subtitle style</a:t>
            </a:r>
            <a:endParaRPr/>
          </a:p>
        </p:txBody>
      </p:sp>
    </p:spTree>
    <p:extLst>
      <p:ext uri="{BB962C8B-B14F-4D97-AF65-F5344CB8AC3E}">
        <p14:creationId xmlns:p14="http://schemas.microsoft.com/office/powerpoint/2010/main" val="3382882087"/>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Vertical Text Placeholder 2"/>
          <p:cNvSpPr>
            <a:spLocks noGrp="1"/>
          </p:cNvSpPr>
          <p:nvPr>
            <p:ph type="body" orient="vert" idx="1"/>
          </p:nvPr>
        </p:nvSpPr>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8/28/2016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333857220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274638"/>
            <a:ext cx="2628900" cy="5897562"/>
          </a:xfrm>
        </p:spPr>
        <p:txBody>
          <a:bodyPr vert="eaVert"/>
          <a:lstStyle/>
          <a:p>
            <a:r>
              <a:rPr lang="en-US"/>
              <a:t>Click to edit Master title style</a:t>
            </a:r>
            <a:endParaRPr/>
          </a:p>
        </p:txBody>
      </p:sp>
      <p:sp>
        <p:nvSpPr>
          <p:cNvPr id="3" name="Vertical Text Placeholder 2"/>
          <p:cNvSpPr>
            <a:spLocks noGrp="1"/>
          </p:cNvSpPr>
          <p:nvPr>
            <p:ph type="body" orient="vert" idx="1"/>
          </p:nvPr>
        </p:nvSpPr>
        <p:spPr>
          <a:xfrm>
            <a:off x="838200" y="274638"/>
            <a:ext cx="7734300" cy="5897562"/>
          </a:xfrm>
        </p:spPr>
        <p:txBody>
          <a:bodyPr vert="eaVert"/>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8/28/2016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75155822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idx="1"/>
          </p:nvPr>
        </p:nvSpPr>
        <p:spPr/>
        <p:txBody>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10"/>
          </p:nvPr>
        </p:nvSpPr>
        <p:spPr/>
        <p:txBody>
          <a:bodyPr/>
          <a:lstStyle/>
          <a:p>
            <a:fld id="{9E583DDF-CA54-461A-A486-592D2374C532}" type="datetimeFigureOut">
              <a:rPr lang="en-US"/>
              <a:t>8/28/2016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1593422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spTree>
      <p:nvGrpSpPr>
        <p:cNvPr id="1" name=""/>
        <p:cNvGrpSpPr/>
        <p:nvPr/>
      </p:nvGrpSpPr>
      <p:grpSpPr>
        <a:xfrm>
          <a:off x="0" y="0"/>
          <a:ext cx="0" cy="0"/>
          <a:chOff x="0" y="0"/>
          <a:chExt cx="0" cy="0"/>
        </a:xfrm>
      </p:grpSpPr>
      <p:grpSp>
        <p:nvGrpSpPr>
          <p:cNvPr id="8" name="Group 7"/>
          <p:cNvGrpSpPr/>
          <p:nvPr/>
        </p:nvGrpSpPr>
        <p:grpSpPr>
          <a:xfrm flipV="1">
            <a:off x="0" y="6309360"/>
            <a:ext cx="12188825"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a:off x="16736" y="0"/>
            <a:ext cx="12188825" cy="548640"/>
            <a:chOff x="0" y="0"/>
            <a:chExt cx="12188825" cy="713232"/>
          </a:xfrm>
        </p:grpSpPr>
        <p:sp>
          <p:nvSpPr>
            <p:cNvPr id="12" name="Rectangle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4" name="Date Placeholder 3"/>
          <p:cNvSpPr>
            <a:spLocks noGrp="1"/>
          </p:cNvSpPr>
          <p:nvPr>
            <p:ph type="dt" sz="half" idx="10"/>
          </p:nvPr>
        </p:nvSpPr>
        <p:spPr/>
        <p:txBody>
          <a:bodyPr/>
          <a:lstStyle/>
          <a:p>
            <a:fld id="{9E583DDF-CA54-461A-A486-592D2374C532}" type="datetimeFigureOut">
              <a:rPr lang="en-US"/>
              <a:t>8/28/2016</a:t>
            </a:fld>
            <a:endParaRPr/>
          </a:p>
        </p:txBody>
      </p:sp>
      <p:sp>
        <p:nvSpPr>
          <p:cNvPr id="5" name="Footer Placeholder 4"/>
          <p:cNvSpPr>
            <a:spLocks noGrp="1"/>
          </p:cNvSpPr>
          <p:nvPr>
            <p:ph type="ftr" sz="quarter" idx="11"/>
          </p:nvPr>
        </p:nvSpPr>
        <p:spPr/>
        <p:txBody>
          <a:bodyPr/>
          <a:lstStyle/>
          <a:p>
            <a:endParaRPr/>
          </a:p>
        </p:txBody>
      </p:sp>
      <p:sp>
        <p:nvSpPr>
          <p:cNvPr id="6" name="Slide Number Placeholder 5"/>
          <p:cNvSpPr>
            <a:spLocks noGrp="1"/>
          </p:cNvSpPr>
          <p:nvPr>
            <p:ph type="sldNum" sz="quarter" idx="12"/>
          </p:nvPr>
        </p:nvSpPr>
        <p:spPr/>
        <p:txBody>
          <a:bodyPr/>
          <a:lstStyle/>
          <a:p>
            <a:fld id="{CA8D9AD5-F248-4919-864A-CFD76CC027D6}" type="slidenum">
              <a:rPr/>
              <a:t>‹#›</a:t>
            </a:fld>
            <a:endParaRPr/>
          </a:p>
        </p:txBody>
      </p:sp>
      <p:sp>
        <p:nvSpPr>
          <p:cNvPr id="2" name="Title 1"/>
          <p:cNvSpPr>
            <a:spLocks noGrp="1"/>
          </p:cNvSpPr>
          <p:nvPr>
            <p:ph type="title"/>
          </p:nvPr>
        </p:nvSpPr>
        <p:spPr>
          <a:xfrm>
            <a:off x="1295400" y="1188720"/>
            <a:ext cx="9601200" cy="2514600"/>
          </a:xfrm>
        </p:spPr>
        <p:txBody>
          <a:bodyPr anchor="b">
            <a:normAutofit/>
          </a:bodyPr>
          <a:lstStyle>
            <a:lvl1pPr algn="ctr">
              <a:defRPr sz="5400" b="0">
                <a:solidFill>
                  <a:schemeClr val="tx1">
                    <a:lumMod val="75000"/>
                  </a:schemeClr>
                </a:solidFill>
              </a:defRPr>
            </a:lvl1pPr>
          </a:lstStyle>
          <a:p>
            <a:r>
              <a:rPr lang="en-US"/>
              <a:t>Click to edit Master title style</a:t>
            </a:r>
            <a:endParaRPr/>
          </a:p>
        </p:txBody>
      </p:sp>
      <p:sp>
        <p:nvSpPr>
          <p:cNvPr id="3" name="Text Placeholder 2"/>
          <p:cNvSpPr>
            <a:spLocks noGrp="1"/>
          </p:cNvSpPr>
          <p:nvPr>
            <p:ph type="body" idx="1"/>
          </p:nvPr>
        </p:nvSpPr>
        <p:spPr>
          <a:xfrm>
            <a:off x="1295400" y="3749040"/>
            <a:ext cx="9601200" cy="914400"/>
          </a:xfrm>
        </p:spPr>
        <p:txBody>
          <a:bodyPr anchor="t"/>
          <a:lstStyle>
            <a:lvl1pPr marL="0" indent="0" algn="ctr">
              <a:spcBef>
                <a:spcPts val="0"/>
              </a:spcBef>
              <a:buNone/>
              <a:defRPr sz="2000" cap="all" baseline="0">
                <a:solidFill>
                  <a:schemeClr val="tx1"/>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a:t>Edit Master text styles</a:t>
            </a:r>
          </a:p>
        </p:txBody>
      </p:sp>
    </p:spTree>
    <p:extLst>
      <p:ext uri="{BB962C8B-B14F-4D97-AF65-F5344CB8AC3E}">
        <p14:creationId xmlns:p14="http://schemas.microsoft.com/office/powerpoint/2010/main" val="271584378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Content Placeholder 2"/>
          <p:cNvSpPr>
            <a:spLocks noGrp="1"/>
          </p:cNvSpPr>
          <p:nvPr>
            <p:ph sz="half" idx="1"/>
          </p:nvPr>
        </p:nvSpPr>
        <p:spPr>
          <a:xfrm>
            <a:off x="134112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Content Placeholder 3"/>
          <p:cNvSpPr>
            <a:spLocks noGrp="1"/>
          </p:cNvSpPr>
          <p:nvPr>
            <p:ph sz="half" idx="2"/>
          </p:nvPr>
        </p:nvSpPr>
        <p:spPr>
          <a:xfrm>
            <a:off x="6278880" y="1673352"/>
            <a:ext cx="4572000" cy="434340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Date Placeholder 4"/>
          <p:cNvSpPr>
            <a:spLocks noGrp="1"/>
          </p:cNvSpPr>
          <p:nvPr>
            <p:ph type="dt" sz="half" idx="10"/>
          </p:nvPr>
        </p:nvSpPr>
        <p:spPr/>
        <p:txBody>
          <a:bodyPr/>
          <a:lstStyle/>
          <a:p>
            <a:fld id="{0A879FD0-C37A-4F50-8F3B-5FA0D9D0B42F}" type="datetimeFigureOut">
              <a:rPr lang="en-US"/>
              <a:t>8/28/2016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0D06EF73-9DB8-4763-865F-2F88181A4732}" type="slidenum">
              <a:rPr/>
              <a:t>‹#›</a:t>
            </a:fld>
            <a:endParaRPr/>
          </a:p>
        </p:txBody>
      </p:sp>
    </p:spTree>
    <p:extLst>
      <p:ext uri="{BB962C8B-B14F-4D97-AF65-F5344CB8AC3E}">
        <p14:creationId xmlns:p14="http://schemas.microsoft.com/office/powerpoint/2010/main" val="2923056159"/>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Text Placeholder 2"/>
          <p:cNvSpPr>
            <a:spLocks noGrp="1"/>
          </p:cNvSpPr>
          <p:nvPr>
            <p:ph type="body" idx="1"/>
          </p:nvPr>
        </p:nvSpPr>
        <p:spPr>
          <a:xfrm>
            <a:off x="134112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4" name="Content Placeholder 3"/>
          <p:cNvSpPr>
            <a:spLocks noGrp="1"/>
          </p:cNvSpPr>
          <p:nvPr>
            <p:ph sz="half" idx="2"/>
          </p:nvPr>
        </p:nvSpPr>
        <p:spPr>
          <a:xfrm>
            <a:off x="134112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5" name="Text Placeholder 4"/>
          <p:cNvSpPr>
            <a:spLocks noGrp="1"/>
          </p:cNvSpPr>
          <p:nvPr>
            <p:ph type="body" sz="quarter" idx="3"/>
          </p:nvPr>
        </p:nvSpPr>
        <p:spPr>
          <a:xfrm>
            <a:off x="6278880" y="1600200"/>
            <a:ext cx="4572000" cy="758952"/>
          </a:xfrm>
        </p:spPr>
        <p:txBody>
          <a:bodyPr anchor="ctr">
            <a:normAutofit/>
          </a:bodyPr>
          <a:lstStyle>
            <a:lvl1pPr marL="0" indent="0">
              <a:spcBef>
                <a:spcPts val="0"/>
              </a:spcBef>
              <a:buNone/>
              <a:defRPr sz="2000" b="0" cap="all"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Edit Master text styles</a:t>
            </a:r>
          </a:p>
        </p:txBody>
      </p:sp>
      <p:sp>
        <p:nvSpPr>
          <p:cNvPr id="6" name="Content Placeholder 5"/>
          <p:cNvSpPr>
            <a:spLocks noGrp="1"/>
          </p:cNvSpPr>
          <p:nvPr>
            <p:ph sz="quarter" idx="4"/>
          </p:nvPr>
        </p:nvSpPr>
        <p:spPr>
          <a:xfrm>
            <a:off x="6278880" y="2441448"/>
            <a:ext cx="4572000" cy="3584448"/>
          </a:xfrm>
        </p:spPr>
        <p:txBody>
          <a:bodyPr>
            <a:normAutofit/>
          </a:bodyPr>
          <a:lstStyle>
            <a:lvl1pPr>
              <a:defRPr sz="1800"/>
            </a:lvl1pPr>
            <a:lvl2pPr>
              <a:defRPr sz="1600"/>
            </a:lvl2pPr>
            <a:lvl3pPr>
              <a:defRPr sz="1400"/>
            </a:lvl3pPr>
            <a:lvl4pPr>
              <a:defRPr sz="1200"/>
            </a:lvl4pPr>
            <a:lvl5pPr>
              <a:defRPr sz="1200"/>
            </a:lvl5pPr>
            <a:lvl6pPr>
              <a:defRPr sz="1200"/>
            </a:lvl6pPr>
            <a:lvl7pPr>
              <a:defRPr sz="1200"/>
            </a:lvl7pPr>
            <a:lvl8pPr>
              <a:defRPr sz="1200"/>
            </a:lvl8pPr>
            <a:lvl9pPr>
              <a:defRPr sz="12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7" name="Date Placeholder 6"/>
          <p:cNvSpPr>
            <a:spLocks noGrp="1"/>
          </p:cNvSpPr>
          <p:nvPr>
            <p:ph type="dt" sz="half" idx="10"/>
          </p:nvPr>
        </p:nvSpPr>
        <p:spPr/>
        <p:txBody>
          <a:bodyPr/>
          <a:lstStyle/>
          <a:p>
            <a:fld id="{9E583DDF-CA54-461A-A486-592D2374C532}" type="datetimeFigureOut">
              <a:rPr lang="en-US"/>
              <a:t>8/28/2016</a:t>
            </a:fld>
            <a:endParaRPr/>
          </a:p>
        </p:txBody>
      </p:sp>
      <p:sp>
        <p:nvSpPr>
          <p:cNvPr id="8" name="Footer Placeholder 7"/>
          <p:cNvSpPr>
            <a:spLocks noGrp="1"/>
          </p:cNvSpPr>
          <p:nvPr>
            <p:ph type="ftr" sz="quarter" idx="11"/>
          </p:nvPr>
        </p:nvSpPr>
        <p:spPr/>
        <p:txBody>
          <a:bodyPr/>
          <a:lstStyle/>
          <a:p>
            <a:endParaRPr/>
          </a:p>
        </p:txBody>
      </p:sp>
      <p:sp>
        <p:nvSpPr>
          <p:cNvPr id="9" name="Slide Number Placeholder 8"/>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405708082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a:p>
        </p:txBody>
      </p:sp>
      <p:sp>
        <p:nvSpPr>
          <p:cNvPr id="3" name="Date Placeholder 2"/>
          <p:cNvSpPr>
            <a:spLocks noGrp="1"/>
          </p:cNvSpPr>
          <p:nvPr>
            <p:ph type="dt" sz="half" idx="10"/>
          </p:nvPr>
        </p:nvSpPr>
        <p:spPr/>
        <p:txBody>
          <a:bodyPr/>
          <a:lstStyle/>
          <a:p>
            <a:fld id="{9E583DDF-CA54-461A-A486-592D2374C532}" type="datetimeFigureOut">
              <a:rPr lang="en-US"/>
              <a:t>8/28/2016</a:t>
            </a:fld>
            <a:endParaRPr/>
          </a:p>
        </p:txBody>
      </p:sp>
      <p:sp>
        <p:nvSpPr>
          <p:cNvPr id="4" name="Footer Placeholder 3"/>
          <p:cNvSpPr>
            <a:spLocks noGrp="1"/>
          </p:cNvSpPr>
          <p:nvPr>
            <p:ph type="ftr" sz="quarter" idx="11"/>
          </p:nvPr>
        </p:nvSpPr>
        <p:spPr/>
        <p:txBody>
          <a:bodyPr/>
          <a:lstStyle/>
          <a:p>
            <a:endParaRPr/>
          </a:p>
        </p:txBody>
      </p:sp>
      <p:sp>
        <p:nvSpPr>
          <p:cNvPr id="5" name="Slide Number Placeholder 4"/>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84201103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E583DDF-CA54-461A-A486-592D2374C532}" type="datetimeFigureOut">
              <a:rPr lang="en-US"/>
              <a:t>8/28/2016</a:t>
            </a:fld>
            <a:endParaRPr/>
          </a:p>
        </p:txBody>
      </p:sp>
      <p:sp>
        <p:nvSpPr>
          <p:cNvPr id="3" name="Footer Placeholder 2"/>
          <p:cNvSpPr>
            <a:spLocks noGrp="1"/>
          </p:cNvSpPr>
          <p:nvPr>
            <p:ph type="ftr" sz="quarter" idx="11"/>
          </p:nvPr>
        </p:nvSpPr>
        <p:spPr/>
        <p:txBody>
          <a:bodyPr/>
          <a:lstStyle/>
          <a:p>
            <a:endParaRPr/>
          </a:p>
        </p:txBody>
      </p:sp>
      <p:sp>
        <p:nvSpPr>
          <p:cNvPr id="4" name="Slide Number Placeholder 3"/>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255900396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grpSp>
        <p:nvGrpSpPr>
          <p:cNvPr id="8" name="Group 7"/>
          <p:cNvGrpSpPr/>
          <p:nvPr/>
        </p:nvGrpSpPr>
        <p:grpSpPr>
          <a:xfrm>
            <a:off x="0" y="0"/>
            <a:ext cx="12188825"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1"/>
          <p:cNvSpPr>
            <a:spLocks noGrp="1"/>
          </p:cNvSpPr>
          <p:nvPr>
            <p:ph type="title"/>
          </p:nvPr>
        </p:nvSpPr>
        <p:spPr>
          <a:xfrm>
            <a:off x="8138160" y="1828800"/>
            <a:ext cx="3657600" cy="2286000"/>
          </a:xfrm>
        </p:spPr>
        <p:txBody>
          <a:bodyPr anchor="b">
            <a:normAutofit/>
          </a:bodyPr>
          <a:lstStyle>
            <a:lvl1pPr>
              <a:defRPr sz="3400" b="0"/>
            </a:lvl1pPr>
          </a:lstStyle>
          <a:p>
            <a:r>
              <a:rPr lang="en-US"/>
              <a:t>Click to edit Master title style</a:t>
            </a:r>
            <a:endParaRPr/>
          </a:p>
        </p:txBody>
      </p:sp>
      <p:sp>
        <p:nvSpPr>
          <p:cNvPr id="3" name="Content Placeholder 2"/>
          <p:cNvSpPr>
            <a:spLocks noGrp="1"/>
          </p:cNvSpPr>
          <p:nvPr>
            <p:ph idx="1"/>
          </p:nvPr>
        </p:nvSpPr>
        <p:spPr>
          <a:xfrm>
            <a:off x="548640" y="1005840"/>
            <a:ext cx="7223760" cy="4937760"/>
          </a:xfrm>
        </p:spPr>
        <p:txBody>
          <a:bodyPr>
            <a:normAutofit/>
          </a:bodyPr>
          <a:lstStyle>
            <a:lvl1pPr>
              <a:defRPr sz="2000"/>
            </a:lvl1pPr>
            <a:lvl2pPr>
              <a:defRPr sz="1800"/>
            </a:lvl2pPr>
            <a:lvl3pPr>
              <a:defRPr sz="1600"/>
            </a:lvl3pPr>
            <a:lvl4pPr>
              <a:defRPr sz="1400"/>
            </a:lvl4pPr>
            <a:lvl5pPr>
              <a:defRPr sz="1400"/>
            </a:lvl5pPr>
            <a:lvl6pPr>
              <a:defRPr sz="1400"/>
            </a:lvl6pPr>
            <a:lvl7pPr>
              <a:defRPr sz="1400"/>
            </a:lvl7pPr>
            <a:lvl8pPr>
              <a:defRPr sz="1400"/>
            </a:lvl8pPr>
            <a:lvl9pPr>
              <a:defRPr sz="1400"/>
            </a:lvl9p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Text Placeholder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8/28/2016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spTree>
    <p:extLst>
      <p:ext uri="{BB962C8B-B14F-4D97-AF65-F5344CB8AC3E}">
        <p14:creationId xmlns:p14="http://schemas.microsoft.com/office/powerpoint/2010/main" val="143594665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138160" y="1828800"/>
            <a:ext cx="3657600" cy="2286000"/>
          </a:xfrm>
        </p:spPr>
        <p:txBody>
          <a:bodyPr anchor="b">
            <a:normAutofit/>
          </a:bodyPr>
          <a:lstStyle>
            <a:lvl1pPr>
              <a:defRPr sz="3400" b="0"/>
            </a:lvl1pPr>
          </a:lstStyle>
          <a:p>
            <a:r>
              <a:rPr lang="en-US"/>
              <a:t>Click to edit Master title style</a:t>
            </a:r>
            <a:endParaRPr/>
          </a:p>
        </p:txBody>
      </p:sp>
      <p:sp>
        <p:nvSpPr>
          <p:cNvPr id="3" name="Picture Placeholder 2"/>
          <p:cNvSpPr>
            <a:spLocks noGrp="1"/>
          </p:cNvSpPr>
          <p:nvPr>
            <p:ph type="pic" idx="1"/>
          </p:nvPr>
        </p:nvSpPr>
        <p:spPr>
          <a:xfrm>
            <a:off x="548640" y="548640"/>
            <a:ext cx="6675120" cy="5760720"/>
          </a:xfrm>
          <a:noFill/>
        </p:spPr>
        <p:txBody>
          <a:bodyPr/>
          <a:lstStyle>
            <a:lvl1pPr marL="0" indent="0" algn="ctr">
              <a:buNone/>
              <a:defRPr sz="3200">
                <a:solidFill>
                  <a:schemeClr val="tx1"/>
                </a:solidFill>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a:t>Click icon to add picture</a:t>
            </a:r>
            <a:endParaRPr/>
          </a:p>
        </p:txBody>
      </p:sp>
      <p:sp>
        <p:nvSpPr>
          <p:cNvPr id="4" name="Text Placeholder 3"/>
          <p:cNvSpPr>
            <a:spLocks noGrp="1"/>
          </p:cNvSpPr>
          <p:nvPr>
            <p:ph type="body" sz="half" idx="2"/>
          </p:nvPr>
        </p:nvSpPr>
        <p:spPr>
          <a:xfrm>
            <a:off x="8138160" y="4206240"/>
            <a:ext cx="3657600" cy="1645920"/>
          </a:xfrm>
        </p:spPr>
        <p:txBody>
          <a:bodyPr>
            <a:normAutofit/>
          </a:bodyPr>
          <a:lstStyle>
            <a:lvl1pPr marL="0" indent="0">
              <a:spcBef>
                <a:spcPts val="1200"/>
              </a:spcBef>
              <a:buNone/>
              <a:defRPr sz="16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a:t>Edit Master text styles</a:t>
            </a:r>
          </a:p>
        </p:txBody>
      </p:sp>
      <p:sp>
        <p:nvSpPr>
          <p:cNvPr id="5" name="Date Placeholder 4"/>
          <p:cNvSpPr>
            <a:spLocks noGrp="1"/>
          </p:cNvSpPr>
          <p:nvPr>
            <p:ph type="dt" sz="half" idx="10"/>
          </p:nvPr>
        </p:nvSpPr>
        <p:spPr/>
        <p:txBody>
          <a:bodyPr/>
          <a:lstStyle/>
          <a:p>
            <a:fld id="{9E583DDF-CA54-461A-A486-592D2374C532}" type="datetimeFigureOut">
              <a:rPr lang="en-US"/>
              <a:t>8/28/2016</a:t>
            </a:fld>
            <a:endParaRPr/>
          </a:p>
        </p:txBody>
      </p:sp>
      <p:sp>
        <p:nvSpPr>
          <p:cNvPr id="6" name="Footer Placeholder 5"/>
          <p:cNvSpPr>
            <a:spLocks noGrp="1"/>
          </p:cNvSpPr>
          <p:nvPr>
            <p:ph type="ftr" sz="quarter" idx="11"/>
          </p:nvPr>
        </p:nvSpPr>
        <p:spPr/>
        <p:txBody>
          <a:bodyPr/>
          <a:lstStyle/>
          <a:p>
            <a:endParaRPr/>
          </a:p>
        </p:txBody>
      </p:sp>
      <p:sp>
        <p:nvSpPr>
          <p:cNvPr id="7" name="Slide Number Placeholder 6"/>
          <p:cNvSpPr>
            <a:spLocks noGrp="1"/>
          </p:cNvSpPr>
          <p:nvPr>
            <p:ph type="sldNum" sz="quarter" idx="12"/>
          </p:nvPr>
        </p:nvSpPr>
        <p:spPr/>
        <p:txBody>
          <a:bodyPr/>
          <a:lstStyle/>
          <a:p>
            <a:fld id="{CA8D9AD5-F248-4919-864A-CFD76CC027D6}" type="slidenum">
              <a:rPr/>
              <a:t>‹#›</a:t>
            </a:fld>
            <a:endParaRPr/>
          </a:p>
        </p:txBody>
      </p:sp>
      <p:grpSp>
        <p:nvGrpSpPr>
          <p:cNvPr id="8" name="Group 7"/>
          <p:cNvGrpSpPr/>
          <p:nvPr/>
        </p:nvGrpSpPr>
        <p:grpSpPr>
          <a:xfrm>
            <a:off x="0" y="0"/>
            <a:ext cx="7772400" cy="548640"/>
            <a:chOff x="0" y="0"/>
            <a:chExt cx="12188825" cy="713232"/>
          </a:xfrm>
        </p:grpSpPr>
        <p:sp>
          <p:nvSpPr>
            <p:cNvPr id="9" name="Rectangle 8"/>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1" name="Group 10"/>
          <p:cNvGrpSpPr/>
          <p:nvPr/>
        </p:nvGrpSpPr>
        <p:grpSpPr>
          <a:xfrm flipV="1">
            <a:off x="0" y="6309360"/>
            <a:ext cx="7772400" cy="548640"/>
            <a:chOff x="0" y="0"/>
            <a:chExt cx="12188825" cy="713232"/>
          </a:xfrm>
        </p:grpSpPr>
        <p:sp>
          <p:nvSpPr>
            <p:cNvPr id="12" name="Rectangle 11"/>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3" name="Rectangle 12"/>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4" name="Group 13"/>
          <p:cNvGrpSpPr/>
          <p:nvPr/>
        </p:nvGrpSpPr>
        <p:grpSpPr>
          <a:xfrm rot="5400000" flipV="1">
            <a:off x="-3154680" y="3154680"/>
            <a:ext cx="6858000" cy="548640"/>
            <a:chOff x="0" y="0"/>
            <a:chExt cx="12188825" cy="713232"/>
          </a:xfrm>
        </p:grpSpPr>
        <p:sp>
          <p:nvSpPr>
            <p:cNvPr id="15" name="Rectangle 14"/>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6" name="Rectangle 15"/>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grpSp>
        <p:nvGrpSpPr>
          <p:cNvPr id="17" name="Group 16"/>
          <p:cNvGrpSpPr/>
          <p:nvPr/>
        </p:nvGrpSpPr>
        <p:grpSpPr>
          <a:xfrm rot="16200000" flipH="1" flipV="1">
            <a:off x="4069079" y="3154681"/>
            <a:ext cx="6858000" cy="548640"/>
            <a:chOff x="0" y="0"/>
            <a:chExt cx="12188825" cy="713232"/>
          </a:xfrm>
        </p:grpSpPr>
        <p:sp>
          <p:nvSpPr>
            <p:cNvPr id="18" name="Rectangle 17"/>
            <p:cNvSpPr/>
            <p:nvPr/>
          </p:nvSpPr>
          <p:spPr>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9" name="Rectangle 18"/>
            <p:cNvSpPr/>
            <p:nvPr/>
          </p:nvSpPr>
          <p:spPr>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Tree>
    <p:extLst>
      <p:ext uri="{BB962C8B-B14F-4D97-AF65-F5344CB8AC3E}">
        <p14:creationId xmlns:p14="http://schemas.microsoft.com/office/powerpoint/2010/main" val="1371734621"/>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gradFill>
          <a:gsLst>
            <a:gs pos="0">
              <a:schemeClr val="accent1">
                <a:lumMod val="20000"/>
                <a:lumOff val="80000"/>
                <a:alpha val="56000"/>
              </a:schemeClr>
            </a:gs>
            <a:gs pos="79000">
              <a:schemeClr val="bg1"/>
            </a:gs>
          </a:gsLst>
          <a:lin ang="5400000" scaled="0"/>
        </a:gradFill>
        <a:effectLst/>
      </p:bgPr>
    </p:bg>
    <p:spTree>
      <p:nvGrpSpPr>
        <p:cNvPr id="1" name=""/>
        <p:cNvGrpSpPr/>
        <p:nvPr/>
      </p:nvGrpSpPr>
      <p:grpSpPr>
        <a:xfrm>
          <a:off x="0" y="0"/>
          <a:ext cx="0" cy="0"/>
          <a:chOff x="0" y="0"/>
          <a:chExt cx="0" cy="0"/>
        </a:xfrm>
      </p:grpSpPr>
      <p:grpSp>
        <p:nvGrpSpPr>
          <p:cNvPr id="8" name="Group 7"/>
          <p:cNvGrpSpPr/>
          <p:nvPr/>
        </p:nvGrpSpPr>
        <p:grpSpPr bwMode="auto">
          <a:xfrm flipV="1">
            <a:off x="0" y="6309360"/>
            <a:ext cx="12188825" cy="548640"/>
            <a:chOff x="0" y="0"/>
            <a:chExt cx="12188825" cy="713232"/>
          </a:xfrm>
        </p:grpSpPr>
        <p:sp>
          <p:nvSpPr>
            <p:cNvPr id="9" name="Rectangle 8"/>
            <p:cNvSpPr/>
            <p:nvPr/>
          </p:nvSpPr>
          <p:spPr bwMode="auto">
            <a:xfrm flipV="1">
              <a:off x="0" y="59436"/>
              <a:ext cx="12188825" cy="653796"/>
            </a:xfrm>
            <a:prstGeom prst="rect">
              <a:avLst/>
            </a:prstGeom>
            <a:solidFill>
              <a:schemeClr val="accent1">
                <a:alpha val="1686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sp>
          <p:nvSpPr>
            <p:cNvPr id="10" name="Rectangle 9"/>
            <p:cNvSpPr/>
            <p:nvPr/>
          </p:nvSpPr>
          <p:spPr bwMode="auto">
            <a:xfrm flipV="1">
              <a:off x="0" y="0"/>
              <a:ext cx="12188825" cy="201168"/>
            </a:xfrm>
            <a:prstGeom prst="rect">
              <a:avLst/>
            </a:prstGeom>
            <a:solidFill>
              <a:schemeClr val="accent1">
                <a:alpha val="27843"/>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a:p>
          </p:txBody>
        </p:sp>
      </p:grpSp>
      <p:sp>
        <p:nvSpPr>
          <p:cNvPr id="2" name="Title Placeholder 1"/>
          <p:cNvSpPr>
            <a:spLocks noGrp="1"/>
          </p:cNvSpPr>
          <p:nvPr>
            <p:ph type="title"/>
          </p:nvPr>
        </p:nvSpPr>
        <p:spPr>
          <a:xfrm>
            <a:off x="1341120" y="438912"/>
            <a:ext cx="9509760" cy="1088136"/>
          </a:xfrm>
          <a:prstGeom prst="rect">
            <a:avLst/>
          </a:prstGeom>
        </p:spPr>
        <p:txBody>
          <a:bodyPr vert="horz" lIns="91440" tIns="45720" rIns="91440" bIns="45720" rtlCol="0" anchor="b">
            <a:normAutofit/>
          </a:bodyPr>
          <a:lstStyle/>
          <a:p>
            <a:r>
              <a:rPr lang="en-US"/>
              <a:t>Click to edit Master title style</a:t>
            </a:r>
            <a:endParaRPr/>
          </a:p>
        </p:txBody>
      </p:sp>
      <p:sp>
        <p:nvSpPr>
          <p:cNvPr id="3" name="Text Placeholder 2"/>
          <p:cNvSpPr>
            <a:spLocks noGrp="1"/>
          </p:cNvSpPr>
          <p:nvPr>
            <p:ph type="body" idx="1"/>
          </p:nvPr>
        </p:nvSpPr>
        <p:spPr>
          <a:xfrm>
            <a:off x="1341120" y="1673352"/>
            <a:ext cx="9509760" cy="4343400"/>
          </a:xfrm>
          <a:prstGeom prst="rect">
            <a:avLst/>
          </a:prstGeom>
        </p:spPr>
        <p:txBody>
          <a:bodyPr vert="horz" lIns="91440" tIns="45720" rIns="91440" bIns="45720" rtlCol="0">
            <a:normAutofit/>
          </a:bodyPr>
          <a:lstStyle/>
          <a:p>
            <a:pPr lvl="0"/>
            <a:r>
              <a:rPr lang="en-US"/>
              <a:t>Edit Master text styles</a:t>
            </a:r>
          </a:p>
          <a:p>
            <a:pPr lvl="1"/>
            <a:r>
              <a:rPr lang="en-US"/>
              <a:t>Second level</a:t>
            </a:r>
          </a:p>
          <a:p>
            <a:pPr lvl="2"/>
            <a:r>
              <a:rPr lang="en-US"/>
              <a:t>Third level</a:t>
            </a:r>
          </a:p>
          <a:p>
            <a:pPr lvl="3"/>
            <a:r>
              <a:rPr lang="en-US"/>
              <a:t>Fourth level</a:t>
            </a:r>
          </a:p>
          <a:p>
            <a:pPr lvl="4"/>
            <a:r>
              <a:rPr lang="en-US"/>
              <a:t>Fifth level</a:t>
            </a:r>
            <a:endParaRPr/>
          </a:p>
        </p:txBody>
      </p:sp>
      <p:sp>
        <p:nvSpPr>
          <p:cNvPr id="4" name="Date Placeholder 3"/>
          <p:cNvSpPr>
            <a:spLocks noGrp="1"/>
          </p:cNvSpPr>
          <p:nvPr>
            <p:ph type="dt" sz="half" idx="2"/>
          </p:nvPr>
        </p:nvSpPr>
        <p:spPr>
          <a:xfrm>
            <a:off x="8875776" y="6391656"/>
            <a:ext cx="960120" cy="237744"/>
          </a:xfrm>
          <a:prstGeom prst="rect">
            <a:avLst/>
          </a:prstGeom>
        </p:spPr>
        <p:txBody>
          <a:bodyPr vert="horz" lIns="91440" tIns="45720" rIns="91440" bIns="45720" rtlCol="0" anchor="ctr"/>
          <a:lstStyle>
            <a:lvl1pPr algn="r">
              <a:defRPr sz="800">
                <a:solidFill>
                  <a:schemeClr val="tx1"/>
                </a:solidFill>
              </a:defRPr>
            </a:lvl1pPr>
          </a:lstStyle>
          <a:p>
            <a:fld id="{9E583DDF-CA54-461A-A486-592D2374C532}" type="datetimeFigureOut">
              <a:rPr lang="en-US"/>
              <a:pPr/>
              <a:t>8/28/2016</a:t>
            </a:fld>
            <a:endParaRPr/>
          </a:p>
        </p:txBody>
      </p:sp>
      <p:sp>
        <p:nvSpPr>
          <p:cNvPr id="5" name="Footer Placeholder 4"/>
          <p:cNvSpPr>
            <a:spLocks noGrp="1"/>
          </p:cNvSpPr>
          <p:nvPr>
            <p:ph type="ftr" sz="quarter" idx="3"/>
          </p:nvPr>
        </p:nvSpPr>
        <p:spPr>
          <a:xfrm>
            <a:off x="1341120" y="6391656"/>
            <a:ext cx="7159752" cy="237744"/>
          </a:xfrm>
          <a:prstGeom prst="rect">
            <a:avLst/>
          </a:prstGeom>
        </p:spPr>
        <p:txBody>
          <a:bodyPr vert="horz" lIns="91440" tIns="45720" rIns="91440" bIns="45720" rtlCol="0" anchor="ctr"/>
          <a:lstStyle>
            <a:lvl1pPr algn="l">
              <a:defRPr sz="800" cap="all" baseline="0">
                <a:solidFill>
                  <a:schemeClr val="tx1"/>
                </a:solidFill>
              </a:defRPr>
            </a:lvl1pPr>
          </a:lstStyle>
          <a:p>
            <a:endParaRPr/>
          </a:p>
        </p:txBody>
      </p:sp>
      <p:sp>
        <p:nvSpPr>
          <p:cNvPr id="6" name="Slide Number Placeholder 5"/>
          <p:cNvSpPr>
            <a:spLocks noGrp="1"/>
          </p:cNvSpPr>
          <p:nvPr>
            <p:ph type="sldNum" sz="quarter" idx="4"/>
          </p:nvPr>
        </p:nvSpPr>
        <p:spPr>
          <a:xfrm>
            <a:off x="10210800" y="6391656"/>
            <a:ext cx="640080" cy="237744"/>
          </a:xfrm>
          <a:prstGeom prst="rect">
            <a:avLst/>
          </a:prstGeom>
        </p:spPr>
        <p:txBody>
          <a:bodyPr vert="horz" lIns="91440" tIns="45720" rIns="91440" bIns="45720" rtlCol="0" anchor="ctr"/>
          <a:lstStyle>
            <a:lvl1pPr algn="r">
              <a:defRPr sz="800">
                <a:solidFill>
                  <a:schemeClr val="tx1"/>
                </a:solidFill>
              </a:defRPr>
            </a:lvl1pPr>
          </a:lstStyle>
          <a:p>
            <a:fld id="{CA8D9AD5-F248-4919-864A-CFD76CC027D6}" type="slidenum">
              <a:rPr/>
              <a:pPr/>
              <a:t>‹#›</a:t>
            </a:fld>
            <a:endParaRPr/>
          </a:p>
        </p:txBody>
      </p:sp>
    </p:spTree>
    <p:extLst>
      <p:ext uri="{BB962C8B-B14F-4D97-AF65-F5344CB8AC3E}">
        <p14:creationId xmlns:p14="http://schemas.microsoft.com/office/powerpoint/2010/main" val="2563760958"/>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60" r:id="rId4"/>
    <p:sldLayoutId id="2147483653" r:id="rId5"/>
    <p:sldLayoutId id="2147483654" r:id="rId6"/>
    <p:sldLayoutId id="2147483655" r:id="rId7"/>
    <p:sldLayoutId id="2147483656" r:id="rId8"/>
    <p:sldLayoutId id="2147483657" r:id="rId9"/>
    <p:sldLayoutId id="2147483658" r:id="rId10"/>
    <p:sldLayoutId id="2147483659" r:id="rId11"/>
  </p:sldLayoutIdLst>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xStyles>
    <p:titleStyle>
      <a:lvl1pPr marL="0" indent="0" algn="l" defTabSz="914400" rtl="0" eaLnBrk="1" latinLnBrk="0" hangingPunct="1">
        <a:lnSpc>
          <a:spcPct val="90000"/>
        </a:lnSpc>
        <a:spcBef>
          <a:spcPct val="0"/>
        </a:spcBef>
        <a:buFont typeface="Arial" pitchFamily="34" charset="0"/>
        <a:buNone/>
        <a:defRPr sz="3400" kern="1200">
          <a:solidFill>
            <a:schemeClr val="tx1">
              <a:lumMod val="75000"/>
            </a:schemeClr>
          </a:solidFill>
          <a:latin typeface="+mj-lt"/>
          <a:ea typeface="+mj-ea"/>
          <a:cs typeface="+mj-cs"/>
        </a:defRPr>
      </a:lvl1pPr>
    </p:titleStyle>
    <p:bodyStyle>
      <a:lvl1pPr marL="274320" indent="-228600" algn="l" defTabSz="914400" rtl="0" eaLnBrk="1" latinLnBrk="0" hangingPunct="1">
        <a:lnSpc>
          <a:spcPct val="90000"/>
        </a:lnSpc>
        <a:spcBef>
          <a:spcPts val="1800"/>
        </a:spcBef>
        <a:buSzPct val="80000"/>
        <a:buFont typeface="Arial" pitchFamily="34" charset="0"/>
        <a:buChar char="•"/>
        <a:defRPr sz="2000" kern="1200">
          <a:solidFill>
            <a:schemeClr val="tx1"/>
          </a:solidFill>
          <a:latin typeface="+mn-lt"/>
          <a:ea typeface="+mn-ea"/>
          <a:cs typeface="+mn-cs"/>
        </a:defRPr>
      </a:lvl1pPr>
      <a:lvl2pPr marL="594360" indent="-228600" algn="l" defTabSz="914400" rtl="0" eaLnBrk="1" latinLnBrk="0" hangingPunct="1">
        <a:lnSpc>
          <a:spcPct val="90000"/>
        </a:lnSpc>
        <a:spcBef>
          <a:spcPts val="1000"/>
        </a:spcBef>
        <a:buSzPct val="80000"/>
        <a:buFont typeface="Arial" pitchFamily="34" charset="0"/>
        <a:buChar char="•"/>
        <a:defRPr sz="1800" kern="1200">
          <a:solidFill>
            <a:schemeClr val="tx1"/>
          </a:solidFill>
          <a:latin typeface="+mn-lt"/>
          <a:ea typeface="+mn-ea"/>
          <a:cs typeface="+mn-cs"/>
        </a:defRPr>
      </a:lvl2pPr>
      <a:lvl3pPr marL="914400" indent="-228600" algn="l" defTabSz="914400" rtl="0" eaLnBrk="1" latinLnBrk="0" hangingPunct="1">
        <a:lnSpc>
          <a:spcPct val="90000"/>
        </a:lnSpc>
        <a:spcBef>
          <a:spcPts val="800"/>
        </a:spcBef>
        <a:buSzPct val="80000"/>
        <a:buFont typeface="Arial" pitchFamily="34" charset="0"/>
        <a:buChar char="•"/>
        <a:defRPr sz="1600" kern="1200">
          <a:solidFill>
            <a:schemeClr val="tx1"/>
          </a:solidFill>
          <a:latin typeface="+mn-lt"/>
          <a:ea typeface="+mn-ea"/>
          <a:cs typeface="+mn-cs"/>
        </a:defRPr>
      </a:lvl3pPr>
      <a:lvl4pPr marL="123444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4pPr>
      <a:lvl5pPr marL="155448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5pPr>
      <a:lvl6pPr marL="1874520" indent="-228600" algn="l" defTabSz="914400" rtl="0" eaLnBrk="1" latinLnBrk="0" hangingPunct="1">
        <a:lnSpc>
          <a:spcPct val="90000"/>
        </a:lnSpc>
        <a:spcBef>
          <a:spcPts val="800"/>
        </a:spcBef>
        <a:buSzPct val="80000"/>
        <a:buFont typeface="Arial" pitchFamily="34" charset="0"/>
        <a:buChar char="•"/>
        <a:defRPr sz="1400" kern="1200">
          <a:solidFill>
            <a:schemeClr val="tx1"/>
          </a:solidFill>
          <a:latin typeface="+mn-lt"/>
          <a:ea typeface="+mn-ea"/>
          <a:cs typeface="+mn-cs"/>
        </a:defRPr>
      </a:lvl6pPr>
      <a:lvl7pPr marL="219456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7pPr>
      <a:lvl8pPr marL="251460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8pPr>
      <a:lvl9pPr marL="2834640" indent="-228600" algn="l" defTabSz="914400" rtl="0" eaLnBrk="1" latinLnBrk="0" hangingPunct="1">
        <a:lnSpc>
          <a:spcPct val="90000"/>
        </a:lnSpc>
        <a:spcBef>
          <a:spcPts val="800"/>
        </a:spcBef>
        <a:buSzPct val="80000"/>
        <a:buFont typeface="Arial" pitchFamily="34" charset="0"/>
        <a:buChar char="•"/>
        <a:defRPr sz="1400" kern="1200" baseline="0">
          <a:solidFill>
            <a:schemeClr val="tx1"/>
          </a:solidFill>
          <a:latin typeface="+mn-lt"/>
          <a:ea typeface="+mn-ea"/>
          <a:cs typeface="+mn-cs"/>
        </a:defRPr>
      </a:lvl9pPr>
    </p:bodyStyle>
    <p:otherStyle>
      <a:defPPr>
        <a:defRP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mod="1">
    <p:ext uri="{27BBF7A9-308A-43DC-89C8-2F10F3537804}">
      <p15:sldGuideLst xmlns:p15="http://schemas.microsoft.com/office/powerpoint/2012/main">
        <p15:guide id="3" pos="3840" userDrawn="1">
          <p15:clr>
            <a:srgbClr val="F26B43"/>
          </p15:clr>
        </p15:guide>
        <p15:guide id="5" orient="horz" pos="2160" userDrawn="1">
          <p15:clr>
            <a:srgbClr val="F26B43"/>
          </p15:clr>
        </p15:guide>
      </p15:sldGuideLst>
    </p:ext>
  </p:extLst>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sz="7200" dirty="0"/>
              <a:t>Contentment 101</a:t>
            </a:r>
          </a:p>
        </p:txBody>
      </p:sp>
      <p:sp>
        <p:nvSpPr>
          <p:cNvPr id="3" name="Subtitle 2"/>
          <p:cNvSpPr>
            <a:spLocks noGrp="1"/>
          </p:cNvSpPr>
          <p:nvPr>
            <p:ph type="subTitle" idx="1"/>
          </p:nvPr>
        </p:nvSpPr>
        <p:spPr/>
        <p:txBody>
          <a:bodyPr>
            <a:normAutofit/>
          </a:bodyPr>
          <a:lstStyle/>
          <a:p>
            <a:r>
              <a:rPr lang="en-US" sz="3200" dirty="0"/>
              <a:t>Phil. 4:10-23</a:t>
            </a:r>
          </a:p>
        </p:txBody>
      </p:sp>
    </p:spTree>
    <p:extLst>
      <p:ext uri="{BB962C8B-B14F-4D97-AF65-F5344CB8AC3E}">
        <p14:creationId xmlns:p14="http://schemas.microsoft.com/office/powerpoint/2010/main" val="2671542604"/>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41120" y="118401"/>
            <a:ext cx="9509760" cy="692304"/>
          </a:xfrm>
        </p:spPr>
        <p:txBody>
          <a:bodyPr/>
          <a:lstStyle/>
          <a:p>
            <a:r>
              <a:rPr lang="en-US" dirty="0"/>
              <a:t>Contentment 101</a:t>
            </a:r>
          </a:p>
        </p:txBody>
      </p:sp>
      <p:sp>
        <p:nvSpPr>
          <p:cNvPr id="14" name="Content Placeholder 13"/>
          <p:cNvSpPr>
            <a:spLocks noGrp="1"/>
          </p:cNvSpPr>
          <p:nvPr>
            <p:ph idx="1"/>
          </p:nvPr>
        </p:nvSpPr>
        <p:spPr>
          <a:xfrm>
            <a:off x="1341120" y="923827"/>
            <a:ext cx="9509760" cy="5231875"/>
          </a:xfrm>
        </p:spPr>
        <p:txBody>
          <a:bodyPr/>
          <a:lstStyle/>
          <a:p>
            <a:pPr marL="45720" indent="0">
              <a:buNone/>
            </a:pPr>
            <a:r>
              <a:rPr lang="en-US" sz="2800" dirty="0"/>
              <a:t>Content – </a:t>
            </a:r>
            <a:r>
              <a:rPr lang="en-US" sz="2800" i="1" dirty="0"/>
              <a:t>Self-complacent</a:t>
            </a:r>
          </a:p>
          <a:p>
            <a:pPr marL="45720" indent="0">
              <a:buNone/>
            </a:pPr>
            <a:r>
              <a:rPr lang="en-US" sz="2800" dirty="0"/>
              <a:t>Complacent – </a:t>
            </a:r>
            <a:r>
              <a:rPr lang="en-US" sz="2800" i="1" dirty="0"/>
              <a:t>satisfied</a:t>
            </a:r>
          </a:p>
          <a:p>
            <a:pPr marL="45720" indent="0" algn="ctr">
              <a:buNone/>
            </a:pPr>
            <a:r>
              <a:rPr lang="en-US" sz="2800" b="1" dirty="0"/>
              <a:t>Are you satisfied in life?</a:t>
            </a:r>
            <a:endParaRPr lang="en-US" sz="2800" dirty="0"/>
          </a:p>
          <a:p>
            <a:pPr marL="45720" indent="0">
              <a:buNone/>
            </a:pPr>
            <a:r>
              <a:rPr lang="en-US" sz="2800" b="1" dirty="0"/>
              <a:t>Lesson One:</a:t>
            </a:r>
            <a:r>
              <a:rPr lang="en-US" sz="2800" dirty="0"/>
              <a:t>	Contentment is Learned.</a:t>
            </a:r>
          </a:p>
          <a:p>
            <a:pPr marL="45720" indent="0">
              <a:buNone/>
            </a:pPr>
            <a:r>
              <a:rPr lang="en-US" sz="2800" b="1" dirty="0"/>
              <a:t>Lesson Two: </a:t>
            </a:r>
            <a:r>
              <a:rPr lang="en-US" sz="2800" dirty="0"/>
              <a:t>	Contentment is not Limited.</a:t>
            </a:r>
          </a:p>
          <a:p>
            <a:pPr marL="45720" indent="0">
              <a:buNone/>
            </a:pPr>
            <a:r>
              <a:rPr lang="en-US" sz="2800" b="1" dirty="0"/>
              <a:t>Lesson Three:</a:t>
            </a:r>
            <a:r>
              <a:rPr lang="en-US" sz="2800" dirty="0"/>
              <a:t>	Contentment is in the Lord.</a:t>
            </a:r>
          </a:p>
          <a:p>
            <a:pPr marL="45720" indent="0">
              <a:buNone/>
            </a:pPr>
            <a:r>
              <a:rPr lang="en-US" sz="2800" b="1" dirty="0" err="1"/>
              <a:t>Heb</a:t>
            </a:r>
            <a:r>
              <a:rPr lang="en-US" sz="2800" b="1" dirty="0"/>
              <a:t> 13:8 </a:t>
            </a:r>
            <a:r>
              <a:rPr lang="en-US" sz="2800" dirty="0"/>
              <a:t>Jesus Christ the same yesterday, and to day, and for ever. </a:t>
            </a:r>
          </a:p>
          <a:p>
            <a:pPr marL="45720" indent="0">
              <a:buNone/>
            </a:pPr>
            <a:endParaRPr lang="en-US" dirty="0"/>
          </a:p>
        </p:txBody>
      </p:sp>
    </p:spTree>
    <p:extLst>
      <p:ext uri="{BB962C8B-B14F-4D97-AF65-F5344CB8AC3E}">
        <p14:creationId xmlns:p14="http://schemas.microsoft.com/office/powerpoint/2010/main" val="2771859900"/>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0" end="0"/>
                                            </p:txEl>
                                          </p:spTgt>
                                        </p:tgtEl>
                                        <p:attrNameLst>
                                          <p:attrName>style.visibility</p:attrName>
                                        </p:attrNameLst>
                                      </p:cBhvr>
                                      <p:to>
                                        <p:strVal val="visible"/>
                                      </p:to>
                                    </p:set>
                                    <p:animEffect transition="in" filter="fade">
                                      <p:cBhvr>
                                        <p:cTn id="7" dur="1000"/>
                                        <p:tgtEl>
                                          <p:spTgt spid="14">
                                            <p:txEl>
                                              <p:pRg st="0" end="0"/>
                                            </p:txEl>
                                          </p:spTgt>
                                        </p:tgtEl>
                                      </p:cBhvr>
                                    </p:animEffect>
                                    <p:anim calcmode="lin" valueType="num">
                                      <p:cBhvr>
                                        <p:cTn id="8" dur="1000" fill="hold"/>
                                        <p:tgtEl>
                                          <p:spTgt spid="14">
                                            <p:txEl>
                                              <p:pRg st="0" end="0"/>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0" end="0"/>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xEl>
                                              <p:pRg st="1" end="1"/>
                                            </p:txEl>
                                          </p:spTgt>
                                        </p:tgtEl>
                                        <p:attrNameLst>
                                          <p:attrName>style.visibility</p:attrName>
                                        </p:attrNameLst>
                                      </p:cBhvr>
                                      <p:to>
                                        <p:strVal val="visible"/>
                                      </p:to>
                                    </p:set>
                                    <p:animEffect transition="in" filter="fade">
                                      <p:cBhvr>
                                        <p:cTn id="14" dur="1000"/>
                                        <p:tgtEl>
                                          <p:spTgt spid="14">
                                            <p:txEl>
                                              <p:pRg st="1" end="1"/>
                                            </p:txEl>
                                          </p:spTgt>
                                        </p:tgtEl>
                                      </p:cBhvr>
                                    </p:animEffect>
                                    <p:anim calcmode="lin" valueType="num">
                                      <p:cBhvr>
                                        <p:cTn id="15" dur="1000" fill="hold"/>
                                        <p:tgtEl>
                                          <p:spTgt spid="14">
                                            <p:txEl>
                                              <p:pRg st="1" end="1"/>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1" end="1"/>
                                            </p:txEl>
                                          </p:spTgt>
                                        </p:tgtEl>
                                        <p:attrNameLst>
                                          <p:attrName>ppt_y</p:attrName>
                                        </p:attrNameLst>
                                      </p:cBhvr>
                                      <p:tavLst>
                                        <p:tav tm="0">
                                          <p:val>
                                            <p:strVal val="#ppt_y+.1"/>
                                          </p:val>
                                        </p:tav>
                                        <p:tav tm="100000">
                                          <p:val>
                                            <p:strVal val="#ppt_y"/>
                                          </p:val>
                                        </p:tav>
                                      </p:tavLst>
                                    </p:anim>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4">
                                            <p:txEl>
                                              <p:pRg st="2" end="2"/>
                                            </p:txEl>
                                          </p:spTgt>
                                        </p:tgtEl>
                                        <p:attrNameLst>
                                          <p:attrName>style.visibility</p:attrName>
                                        </p:attrNameLst>
                                      </p:cBhvr>
                                      <p:to>
                                        <p:strVal val="visible"/>
                                      </p:to>
                                    </p:set>
                                    <p:animEffect transition="in" filter="fade">
                                      <p:cBhvr>
                                        <p:cTn id="21" dur="1000"/>
                                        <p:tgtEl>
                                          <p:spTgt spid="14">
                                            <p:txEl>
                                              <p:pRg st="2" end="2"/>
                                            </p:txEl>
                                          </p:spTgt>
                                        </p:tgtEl>
                                      </p:cBhvr>
                                    </p:animEffect>
                                    <p:anim calcmode="lin" valueType="num">
                                      <p:cBhvr>
                                        <p:cTn id="22" dur="1000" fill="hold"/>
                                        <p:tgtEl>
                                          <p:spTgt spid="14">
                                            <p:txEl>
                                              <p:pRg st="2" end="2"/>
                                            </p:txEl>
                                          </p:spTgt>
                                        </p:tgtEl>
                                        <p:attrNameLst>
                                          <p:attrName>ppt_x</p:attrName>
                                        </p:attrNameLst>
                                      </p:cBhvr>
                                      <p:tavLst>
                                        <p:tav tm="0">
                                          <p:val>
                                            <p:strVal val="#ppt_x"/>
                                          </p:val>
                                        </p:tav>
                                        <p:tav tm="100000">
                                          <p:val>
                                            <p:strVal val="#ppt_x"/>
                                          </p:val>
                                        </p:tav>
                                      </p:tavLst>
                                    </p:anim>
                                    <p:anim calcmode="lin" valueType="num">
                                      <p:cBhvr>
                                        <p:cTn id="23" dur="1000" fill="hold"/>
                                        <p:tgtEl>
                                          <p:spTgt spid="14">
                                            <p:txEl>
                                              <p:pRg st="2" end="2"/>
                                            </p:txEl>
                                          </p:spTgt>
                                        </p:tgtEl>
                                        <p:attrNameLst>
                                          <p:attrName>ppt_y</p:attrName>
                                        </p:attrNameLst>
                                      </p:cBhvr>
                                      <p:tavLst>
                                        <p:tav tm="0">
                                          <p:val>
                                            <p:strVal val="#ppt_y+.1"/>
                                          </p:val>
                                        </p:tav>
                                        <p:tav tm="100000">
                                          <p:val>
                                            <p:strVal val="#ppt_y"/>
                                          </p:val>
                                        </p:tav>
                                      </p:tavLst>
                                    </p:anim>
                                  </p:childTnLst>
                                </p:cTn>
                              </p:par>
                            </p:childTnLst>
                          </p:cTn>
                        </p:par>
                      </p:childTnLst>
                    </p:cTn>
                  </p:par>
                  <p:par>
                    <p:cTn id="24" fill="hold">
                      <p:stCondLst>
                        <p:cond delay="indefinite"/>
                      </p:stCondLst>
                      <p:childTnLst>
                        <p:par>
                          <p:cTn id="25" fill="hold">
                            <p:stCondLst>
                              <p:cond delay="0"/>
                            </p:stCondLst>
                            <p:childTnLst>
                              <p:par>
                                <p:cTn id="26" presetID="42" presetClass="entr" presetSubtype="0" fill="hold" grpId="0" nodeType="clickEffect">
                                  <p:stCondLst>
                                    <p:cond delay="0"/>
                                  </p:stCondLst>
                                  <p:childTnLst>
                                    <p:set>
                                      <p:cBhvr>
                                        <p:cTn id="27" dur="1" fill="hold">
                                          <p:stCondLst>
                                            <p:cond delay="0"/>
                                          </p:stCondLst>
                                        </p:cTn>
                                        <p:tgtEl>
                                          <p:spTgt spid="14">
                                            <p:txEl>
                                              <p:pRg st="3" end="3"/>
                                            </p:txEl>
                                          </p:spTgt>
                                        </p:tgtEl>
                                        <p:attrNameLst>
                                          <p:attrName>style.visibility</p:attrName>
                                        </p:attrNameLst>
                                      </p:cBhvr>
                                      <p:to>
                                        <p:strVal val="visible"/>
                                      </p:to>
                                    </p:set>
                                    <p:animEffect transition="in" filter="fade">
                                      <p:cBhvr>
                                        <p:cTn id="28" dur="1000"/>
                                        <p:tgtEl>
                                          <p:spTgt spid="14">
                                            <p:txEl>
                                              <p:pRg st="3" end="3"/>
                                            </p:txEl>
                                          </p:spTgt>
                                        </p:tgtEl>
                                      </p:cBhvr>
                                    </p:animEffect>
                                    <p:anim calcmode="lin" valueType="num">
                                      <p:cBhvr>
                                        <p:cTn id="29"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30"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31" fill="hold">
                      <p:stCondLst>
                        <p:cond delay="indefinite"/>
                      </p:stCondLst>
                      <p:childTnLst>
                        <p:par>
                          <p:cTn id="32" fill="hold">
                            <p:stCondLst>
                              <p:cond delay="0"/>
                            </p:stCondLst>
                            <p:childTnLst>
                              <p:par>
                                <p:cTn id="33" presetID="42" presetClass="entr" presetSubtype="0" fill="hold" grpId="0" nodeType="clickEffect">
                                  <p:stCondLst>
                                    <p:cond delay="0"/>
                                  </p:stCondLst>
                                  <p:childTnLst>
                                    <p:set>
                                      <p:cBhvr>
                                        <p:cTn id="34" dur="1" fill="hold">
                                          <p:stCondLst>
                                            <p:cond delay="0"/>
                                          </p:stCondLst>
                                        </p:cTn>
                                        <p:tgtEl>
                                          <p:spTgt spid="14">
                                            <p:txEl>
                                              <p:pRg st="4" end="4"/>
                                            </p:txEl>
                                          </p:spTgt>
                                        </p:tgtEl>
                                        <p:attrNameLst>
                                          <p:attrName>style.visibility</p:attrName>
                                        </p:attrNameLst>
                                      </p:cBhvr>
                                      <p:to>
                                        <p:strVal val="visible"/>
                                      </p:to>
                                    </p:set>
                                    <p:animEffect transition="in" filter="fade">
                                      <p:cBhvr>
                                        <p:cTn id="35" dur="1000"/>
                                        <p:tgtEl>
                                          <p:spTgt spid="14">
                                            <p:txEl>
                                              <p:pRg st="4" end="4"/>
                                            </p:txEl>
                                          </p:spTgt>
                                        </p:tgtEl>
                                      </p:cBhvr>
                                    </p:animEffect>
                                    <p:anim calcmode="lin" valueType="num">
                                      <p:cBhvr>
                                        <p:cTn id="36"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37"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par>
                    <p:cTn id="38" fill="hold">
                      <p:stCondLst>
                        <p:cond delay="indefinite"/>
                      </p:stCondLst>
                      <p:childTnLst>
                        <p:par>
                          <p:cTn id="39" fill="hold">
                            <p:stCondLst>
                              <p:cond delay="0"/>
                            </p:stCondLst>
                            <p:childTnLst>
                              <p:par>
                                <p:cTn id="40" presetID="42" presetClass="entr" presetSubtype="0" fill="hold" grpId="0" nodeType="clickEffect">
                                  <p:stCondLst>
                                    <p:cond delay="0"/>
                                  </p:stCondLst>
                                  <p:childTnLst>
                                    <p:set>
                                      <p:cBhvr>
                                        <p:cTn id="41" dur="1" fill="hold">
                                          <p:stCondLst>
                                            <p:cond delay="0"/>
                                          </p:stCondLst>
                                        </p:cTn>
                                        <p:tgtEl>
                                          <p:spTgt spid="14">
                                            <p:txEl>
                                              <p:pRg st="5" end="5"/>
                                            </p:txEl>
                                          </p:spTgt>
                                        </p:tgtEl>
                                        <p:attrNameLst>
                                          <p:attrName>style.visibility</p:attrName>
                                        </p:attrNameLst>
                                      </p:cBhvr>
                                      <p:to>
                                        <p:strVal val="visible"/>
                                      </p:to>
                                    </p:set>
                                    <p:animEffect transition="in" filter="fade">
                                      <p:cBhvr>
                                        <p:cTn id="42" dur="1000"/>
                                        <p:tgtEl>
                                          <p:spTgt spid="14">
                                            <p:txEl>
                                              <p:pRg st="5" end="5"/>
                                            </p:txEl>
                                          </p:spTgt>
                                        </p:tgtEl>
                                      </p:cBhvr>
                                    </p:animEffect>
                                    <p:anim calcmode="lin" valueType="num">
                                      <p:cBhvr>
                                        <p:cTn id="43" dur="10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44" dur="10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45" fill="hold">
                      <p:stCondLst>
                        <p:cond delay="indefinite"/>
                      </p:stCondLst>
                      <p:childTnLst>
                        <p:par>
                          <p:cTn id="46" fill="hold">
                            <p:stCondLst>
                              <p:cond delay="0"/>
                            </p:stCondLst>
                            <p:childTnLst>
                              <p:par>
                                <p:cTn id="47" presetID="42" presetClass="entr" presetSubtype="0" fill="hold" grpId="0" nodeType="clickEffect">
                                  <p:stCondLst>
                                    <p:cond delay="0"/>
                                  </p:stCondLst>
                                  <p:childTnLst>
                                    <p:set>
                                      <p:cBhvr>
                                        <p:cTn id="48" dur="1" fill="hold">
                                          <p:stCondLst>
                                            <p:cond delay="0"/>
                                          </p:stCondLst>
                                        </p:cTn>
                                        <p:tgtEl>
                                          <p:spTgt spid="14">
                                            <p:txEl>
                                              <p:pRg st="6" end="6"/>
                                            </p:txEl>
                                          </p:spTgt>
                                        </p:tgtEl>
                                        <p:attrNameLst>
                                          <p:attrName>style.visibility</p:attrName>
                                        </p:attrNameLst>
                                      </p:cBhvr>
                                      <p:to>
                                        <p:strVal val="visible"/>
                                      </p:to>
                                    </p:set>
                                    <p:animEffect transition="in" filter="fade">
                                      <p:cBhvr>
                                        <p:cTn id="49" dur="1000"/>
                                        <p:tgtEl>
                                          <p:spTgt spid="14">
                                            <p:txEl>
                                              <p:pRg st="6" end="6"/>
                                            </p:txEl>
                                          </p:spTgt>
                                        </p:tgtEl>
                                      </p:cBhvr>
                                    </p:animEffect>
                                    <p:anim calcmode="lin" valueType="num">
                                      <p:cBhvr>
                                        <p:cTn id="50" dur="1000" fill="hold"/>
                                        <p:tgtEl>
                                          <p:spTgt spid="14">
                                            <p:txEl>
                                              <p:pRg st="6" end="6"/>
                                            </p:txEl>
                                          </p:spTgt>
                                        </p:tgtEl>
                                        <p:attrNameLst>
                                          <p:attrName>ppt_x</p:attrName>
                                        </p:attrNameLst>
                                      </p:cBhvr>
                                      <p:tavLst>
                                        <p:tav tm="0">
                                          <p:val>
                                            <p:strVal val="#ppt_x"/>
                                          </p:val>
                                        </p:tav>
                                        <p:tav tm="100000">
                                          <p:val>
                                            <p:strVal val="#ppt_x"/>
                                          </p:val>
                                        </p:tav>
                                      </p:tavLst>
                                    </p:anim>
                                    <p:anim calcmode="lin" valueType="num">
                                      <p:cBhvr>
                                        <p:cTn id="51" dur="1000" fill="hold"/>
                                        <p:tgtEl>
                                          <p:spTgt spid="1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build="p"/>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41120" y="118401"/>
            <a:ext cx="9509760" cy="692304"/>
          </a:xfrm>
        </p:spPr>
        <p:txBody>
          <a:bodyPr/>
          <a:lstStyle/>
          <a:p>
            <a:r>
              <a:rPr lang="en-US" dirty="0"/>
              <a:t>Contentment 101</a:t>
            </a:r>
          </a:p>
        </p:txBody>
      </p:sp>
      <p:sp>
        <p:nvSpPr>
          <p:cNvPr id="14" name="Content Placeholder 13"/>
          <p:cNvSpPr>
            <a:spLocks noGrp="1"/>
          </p:cNvSpPr>
          <p:nvPr>
            <p:ph idx="1"/>
          </p:nvPr>
        </p:nvSpPr>
        <p:spPr>
          <a:xfrm>
            <a:off x="1341120" y="923827"/>
            <a:ext cx="9509760" cy="5231875"/>
          </a:xfrm>
        </p:spPr>
        <p:txBody>
          <a:bodyPr/>
          <a:lstStyle/>
          <a:p>
            <a:pPr marL="45720" indent="0">
              <a:buNone/>
            </a:pPr>
            <a:r>
              <a:rPr lang="en-US" sz="2800" b="1" dirty="0"/>
              <a:t>Lesson One:</a:t>
            </a:r>
            <a:r>
              <a:rPr lang="en-US" sz="2800" dirty="0"/>
              <a:t>	Contentment is Learned.</a:t>
            </a:r>
          </a:p>
          <a:p>
            <a:pPr marL="45720" indent="0">
              <a:buNone/>
            </a:pPr>
            <a:r>
              <a:rPr lang="en-US" sz="2800" b="1" dirty="0"/>
              <a:t>Lesson Two: </a:t>
            </a:r>
            <a:r>
              <a:rPr lang="en-US" sz="2800" dirty="0"/>
              <a:t>	Contentment is not Limited.</a:t>
            </a:r>
          </a:p>
          <a:p>
            <a:pPr marL="45720" indent="0">
              <a:buNone/>
            </a:pPr>
            <a:r>
              <a:rPr lang="en-US" sz="2800" b="1" dirty="0"/>
              <a:t>Lesson Three:</a:t>
            </a:r>
            <a:r>
              <a:rPr lang="en-US" sz="2800" dirty="0"/>
              <a:t>	Contentment is in the Lord.</a:t>
            </a:r>
          </a:p>
          <a:p>
            <a:pPr marL="45720" indent="0">
              <a:buNone/>
            </a:pPr>
            <a:r>
              <a:rPr lang="en-US" sz="2800" b="1" dirty="0"/>
              <a:t>1Tim. 6:6</a:t>
            </a:r>
            <a:r>
              <a:rPr lang="en-US" sz="2800" dirty="0"/>
              <a:t> But godliness with contentment is great gain. </a:t>
            </a:r>
            <a:r>
              <a:rPr lang="en-US" sz="2800" b="1" dirty="0"/>
              <a:t>6:7</a:t>
            </a:r>
            <a:r>
              <a:rPr lang="en-US" sz="2800" dirty="0"/>
              <a:t> For we brought nothing into this world, and it is certain we can carry nothing out. </a:t>
            </a:r>
            <a:r>
              <a:rPr lang="en-US" sz="2800" b="1" dirty="0"/>
              <a:t>6:8</a:t>
            </a:r>
            <a:r>
              <a:rPr lang="en-US" sz="2800" dirty="0"/>
              <a:t> And having food and raiment let us be therewith content. </a:t>
            </a:r>
          </a:p>
          <a:p>
            <a:pPr marL="45720" indent="0">
              <a:buNone/>
            </a:pPr>
            <a:r>
              <a:rPr lang="en-US" sz="2800" b="1" dirty="0" err="1"/>
              <a:t>Heb</a:t>
            </a:r>
            <a:r>
              <a:rPr lang="en-US" sz="2800" b="1" dirty="0"/>
              <a:t> 13:5 </a:t>
            </a:r>
            <a:r>
              <a:rPr lang="en-US" sz="2800" dirty="0"/>
              <a:t>Let your conversation be without covetousness; and be content with such things as ye have: for he hath said, I will never leave thee, nor forsake thee. </a:t>
            </a:r>
          </a:p>
          <a:p>
            <a:pPr marL="45720" indent="0">
              <a:buNone/>
            </a:pPr>
            <a:endParaRPr lang="en-US" dirty="0"/>
          </a:p>
          <a:p>
            <a:pPr marL="45720" indent="0">
              <a:buNone/>
            </a:pPr>
            <a:endParaRPr lang="en-US" dirty="0"/>
          </a:p>
        </p:txBody>
      </p:sp>
    </p:spTree>
    <p:extLst>
      <p:ext uri="{BB962C8B-B14F-4D97-AF65-F5344CB8AC3E}">
        <p14:creationId xmlns:p14="http://schemas.microsoft.com/office/powerpoint/2010/main" val="3930816545"/>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3" end="3"/>
                                            </p:txEl>
                                          </p:spTgt>
                                        </p:tgtEl>
                                        <p:attrNameLst>
                                          <p:attrName>style.visibility</p:attrName>
                                        </p:attrNameLst>
                                      </p:cBhvr>
                                      <p:to>
                                        <p:strVal val="visible"/>
                                      </p:to>
                                    </p:set>
                                    <p:animEffect transition="in" filter="fade">
                                      <p:cBhvr>
                                        <p:cTn id="7" dur="1000"/>
                                        <p:tgtEl>
                                          <p:spTgt spid="14">
                                            <p:txEl>
                                              <p:pRg st="3" end="3"/>
                                            </p:txEl>
                                          </p:spTgt>
                                        </p:tgtEl>
                                      </p:cBhvr>
                                    </p:animEffect>
                                    <p:anim calcmode="lin" valueType="num">
                                      <p:cBhvr>
                                        <p:cTn id="8" dur="1000" fill="hold"/>
                                        <p:tgtEl>
                                          <p:spTgt spid="14">
                                            <p:txEl>
                                              <p:pRg st="3" end="3"/>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3" end="3"/>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xEl>
                                              <p:pRg st="4" end="4"/>
                                            </p:txEl>
                                          </p:spTgt>
                                        </p:tgtEl>
                                        <p:attrNameLst>
                                          <p:attrName>style.visibility</p:attrName>
                                        </p:attrNameLst>
                                      </p:cBhvr>
                                      <p:to>
                                        <p:strVal val="visible"/>
                                      </p:to>
                                    </p:set>
                                    <p:animEffect transition="in" filter="fade">
                                      <p:cBhvr>
                                        <p:cTn id="14" dur="1000"/>
                                        <p:tgtEl>
                                          <p:spTgt spid="14">
                                            <p:txEl>
                                              <p:pRg st="4" end="4"/>
                                            </p:txEl>
                                          </p:spTgt>
                                        </p:tgtEl>
                                      </p:cBhvr>
                                    </p:animEffect>
                                    <p:anim calcmode="lin" valueType="num">
                                      <p:cBhvr>
                                        <p:cTn id="15"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41120" y="118401"/>
            <a:ext cx="9509760" cy="692304"/>
          </a:xfrm>
        </p:spPr>
        <p:txBody>
          <a:bodyPr/>
          <a:lstStyle/>
          <a:p>
            <a:r>
              <a:rPr lang="en-US" dirty="0"/>
              <a:t>Contentment 101</a:t>
            </a:r>
          </a:p>
        </p:txBody>
      </p:sp>
      <p:sp>
        <p:nvSpPr>
          <p:cNvPr id="14" name="Content Placeholder 13"/>
          <p:cNvSpPr>
            <a:spLocks noGrp="1"/>
          </p:cNvSpPr>
          <p:nvPr>
            <p:ph idx="1"/>
          </p:nvPr>
        </p:nvSpPr>
        <p:spPr>
          <a:xfrm>
            <a:off x="1341120" y="923827"/>
            <a:ext cx="9509760" cy="5231875"/>
          </a:xfrm>
        </p:spPr>
        <p:txBody>
          <a:bodyPr/>
          <a:lstStyle/>
          <a:p>
            <a:pPr marL="45720" indent="0">
              <a:buNone/>
            </a:pPr>
            <a:r>
              <a:rPr lang="en-US" sz="2800" b="1" dirty="0"/>
              <a:t>Lesson One:</a:t>
            </a:r>
            <a:r>
              <a:rPr lang="en-US" sz="2800" dirty="0"/>
              <a:t>	Contentment is Learned.</a:t>
            </a:r>
          </a:p>
          <a:p>
            <a:pPr marL="45720" indent="0">
              <a:buNone/>
            </a:pPr>
            <a:r>
              <a:rPr lang="en-US" sz="2800" b="1" dirty="0"/>
              <a:t>Lesson Two: </a:t>
            </a:r>
            <a:r>
              <a:rPr lang="en-US" sz="2800" dirty="0"/>
              <a:t>	Contentment is not Limited.</a:t>
            </a:r>
          </a:p>
          <a:p>
            <a:pPr marL="45720" indent="0">
              <a:buNone/>
            </a:pPr>
            <a:r>
              <a:rPr lang="en-US" sz="2800" b="1" dirty="0"/>
              <a:t>Lesson Three:</a:t>
            </a:r>
            <a:r>
              <a:rPr lang="en-US" sz="2800" dirty="0"/>
              <a:t>	Contentment is in the Lord.</a:t>
            </a:r>
          </a:p>
          <a:p>
            <a:pPr marL="45720" indent="0">
              <a:buNone/>
            </a:pPr>
            <a:endParaRPr lang="en-US" sz="2800" dirty="0"/>
          </a:p>
          <a:p>
            <a:pPr marL="45720" indent="0" algn="ctr">
              <a:buNone/>
            </a:pPr>
            <a:r>
              <a:rPr lang="en-US" sz="3200" dirty="0"/>
              <a:t>When you have the promise that He will never leave you nor forsake you, you can be content with such things as ye have because He is truly all that you need.</a:t>
            </a:r>
          </a:p>
          <a:p>
            <a:pPr marL="45720" indent="0">
              <a:buNone/>
            </a:pPr>
            <a:endParaRPr lang="en-US" dirty="0"/>
          </a:p>
        </p:txBody>
      </p:sp>
    </p:spTree>
    <p:extLst>
      <p:ext uri="{BB962C8B-B14F-4D97-AF65-F5344CB8AC3E}">
        <p14:creationId xmlns:p14="http://schemas.microsoft.com/office/powerpoint/2010/main" val="106760895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4" end="4"/>
                                            </p:txEl>
                                          </p:spTgt>
                                        </p:tgtEl>
                                        <p:attrNameLst>
                                          <p:attrName>style.visibility</p:attrName>
                                        </p:attrNameLst>
                                      </p:cBhvr>
                                      <p:to>
                                        <p:strVal val="visible"/>
                                      </p:to>
                                    </p:set>
                                    <p:animEffect transition="in" filter="fade">
                                      <p:cBhvr>
                                        <p:cTn id="7" dur="1000"/>
                                        <p:tgtEl>
                                          <p:spTgt spid="14">
                                            <p:txEl>
                                              <p:pRg st="4" end="4"/>
                                            </p:txEl>
                                          </p:spTgt>
                                        </p:tgtEl>
                                      </p:cBhvr>
                                    </p:animEffect>
                                    <p:anim calcmode="lin" valueType="num">
                                      <p:cBhvr>
                                        <p:cTn id="8" dur="1000" fill="hold"/>
                                        <p:tgtEl>
                                          <p:spTgt spid="14">
                                            <p:txEl>
                                              <p:pRg st="4" end="4"/>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4" end="4"/>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41120" y="118401"/>
            <a:ext cx="9509760" cy="692304"/>
          </a:xfrm>
        </p:spPr>
        <p:txBody>
          <a:bodyPr/>
          <a:lstStyle/>
          <a:p>
            <a:r>
              <a:rPr lang="en-US" dirty="0"/>
              <a:t>Contentment 101</a:t>
            </a:r>
          </a:p>
        </p:txBody>
      </p:sp>
      <p:sp>
        <p:nvSpPr>
          <p:cNvPr id="14" name="Content Placeholder 13"/>
          <p:cNvSpPr>
            <a:spLocks noGrp="1"/>
          </p:cNvSpPr>
          <p:nvPr>
            <p:ph idx="1"/>
          </p:nvPr>
        </p:nvSpPr>
        <p:spPr>
          <a:xfrm>
            <a:off x="1341120" y="923827"/>
            <a:ext cx="9509760" cy="5231875"/>
          </a:xfrm>
        </p:spPr>
        <p:txBody>
          <a:bodyPr/>
          <a:lstStyle/>
          <a:p>
            <a:pPr marL="45720" indent="0">
              <a:buNone/>
            </a:pPr>
            <a:r>
              <a:rPr lang="en-US" sz="2800" b="1" dirty="0"/>
              <a:t>Lesson One:</a:t>
            </a:r>
            <a:r>
              <a:rPr lang="en-US" sz="2800" dirty="0"/>
              <a:t>	Contentment is Learned.</a:t>
            </a:r>
          </a:p>
          <a:p>
            <a:pPr marL="45720" indent="0">
              <a:buNone/>
            </a:pPr>
            <a:r>
              <a:rPr lang="en-US" sz="2800" b="1" dirty="0"/>
              <a:t>Lesson Two: </a:t>
            </a:r>
            <a:r>
              <a:rPr lang="en-US" sz="2800" dirty="0"/>
              <a:t>	Contentment is not Limited.</a:t>
            </a:r>
          </a:p>
          <a:p>
            <a:pPr marL="45720" indent="0">
              <a:buNone/>
            </a:pPr>
            <a:r>
              <a:rPr lang="en-US" sz="2800" b="1" dirty="0"/>
              <a:t>Lesson Three:</a:t>
            </a:r>
            <a:r>
              <a:rPr lang="en-US" sz="2800" dirty="0"/>
              <a:t>	Contentment is in the Lord.</a:t>
            </a:r>
          </a:p>
          <a:p>
            <a:pPr marL="45720" indent="0">
              <a:buNone/>
            </a:pPr>
            <a:r>
              <a:rPr lang="en-US" sz="2800" b="1" dirty="0"/>
              <a:t>Lesson Four:</a:t>
            </a:r>
            <a:r>
              <a:rPr lang="en-US" sz="2800" dirty="0"/>
              <a:t>	Contentment is in Loving Others.</a:t>
            </a:r>
          </a:p>
          <a:p>
            <a:pPr marL="45720" indent="0">
              <a:buNone/>
            </a:pPr>
            <a:endParaRPr lang="en-US" dirty="0"/>
          </a:p>
          <a:p>
            <a:pPr marL="45720" indent="0" algn="ctr">
              <a:buNone/>
            </a:pPr>
            <a:r>
              <a:rPr lang="en-US" sz="2800" dirty="0"/>
              <a:t>“</a:t>
            </a:r>
            <a:r>
              <a:rPr lang="en-US" sz="2500" i="1" dirty="0"/>
              <a:t>The church is poor that fails to share materially with others</a:t>
            </a:r>
            <a:r>
              <a:rPr lang="en-US" sz="2800" dirty="0"/>
              <a:t>.”</a:t>
            </a:r>
          </a:p>
          <a:p>
            <a:pPr marL="45720" indent="0" algn="ctr">
              <a:buNone/>
            </a:pPr>
            <a:r>
              <a:rPr lang="en-US" sz="2800" dirty="0"/>
              <a:t>-Warren </a:t>
            </a:r>
            <a:r>
              <a:rPr lang="en-US" sz="2800" dirty="0" err="1"/>
              <a:t>Wiersbe</a:t>
            </a:r>
            <a:endParaRPr lang="en-US" sz="2800" dirty="0"/>
          </a:p>
        </p:txBody>
      </p:sp>
    </p:spTree>
    <p:extLst>
      <p:ext uri="{BB962C8B-B14F-4D97-AF65-F5344CB8AC3E}">
        <p14:creationId xmlns:p14="http://schemas.microsoft.com/office/powerpoint/2010/main" val="2358084793"/>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41120" y="118401"/>
            <a:ext cx="9509760" cy="692304"/>
          </a:xfrm>
        </p:spPr>
        <p:txBody>
          <a:bodyPr/>
          <a:lstStyle/>
          <a:p>
            <a:r>
              <a:rPr lang="en-US" dirty="0"/>
              <a:t>Contentment 101</a:t>
            </a:r>
          </a:p>
        </p:txBody>
      </p:sp>
      <p:sp>
        <p:nvSpPr>
          <p:cNvPr id="14" name="Content Placeholder 13"/>
          <p:cNvSpPr>
            <a:spLocks noGrp="1"/>
          </p:cNvSpPr>
          <p:nvPr>
            <p:ph idx="1"/>
          </p:nvPr>
        </p:nvSpPr>
        <p:spPr>
          <a:xfrm>
            <a:off x="1341120" y="923827"/>
            <a:ext cx="9509760" cy="5231875"/>
          </a:xfrm>
        </p:spPr>
        <p:txBody>
          <a:bodyPr/>
          <a:lstStyle/>
          <a:p>
            <a:pPr marL="45720" indent="0">
              <a:buNone/>
            </a:pPr>
            <a:r>
              <a:rPr lang="en-US" sz="2800" b="1" dirty="0"/>
              <a:t>Lesson One:</a:t>
            </a:r>
            <a:r>
              <a:rPr lang="en-US" sz="2800" dirty="0"/>
              <a:t>	Contentment is Learned.</a:t>
            </a:r>
          </a:p>
          <a:p>
            <a:pPr marL="45720" indent="0">
              <a:buNone/>
            </a:pPr>
            <a:r>
              <a:rPr lang="en-US" sz="2800" b="1" dirty="0"/>
              <a:t>Lesson Two: </a:t>
            </a:r>
            <a:r>
              <a:rPr lang="en-US" sz="2800" dirty="0"/>
              <a:t>	Contentment is not Limited.</a:t>
            </a:r>
          </a:p>
          <a:p>
            <a:pPr marL="45720" indent="0">
              <a:buNone/>
            </a:pPr>
            <a:r>
              <a:rPr lang="en-US" sz="2800" b="1" dirty="0"/>
              <a:t>Lesson Three:</a:t>
            </a:r>
            <a:r>
              <a:rPr lang="en-US" sz="2800" dirty="0"/>
              <a:t>	Contentment is in the Lord.</a:t>
            </a:r>
          </a:p>
          <a:p>
            <a:pPr marL="45720" indent="0">
              <a:buNone/>
            </a:pPr>
            <a:r>
              <a:rPr lang="en-US" sz="2800" b="1" dirty="0"/>
              <a:t>Lesson Four:</a:t>
            </a:r>
            <a:r>
              <a:rPr lang="en-US" sz="2800" dirty="0"/>
              <a:t>	Contentment is in Loving Others.</a:t>
            </a:r>
          </a:p>
          <a:p>
            <a:pPr marL="45720" indent="0">
              <a:buNone/>
            </a:pPr>
            <a:endParaRPr lang="en-US" dirty="0"/>
          </a:p>
          <a:p>
            <a:pPr marL="45720" indent="0" algn="ctr">
              <a:buNone/>
            </a:pPr>
            <a:r>
              <a:rPr lang="en-US" sz="2400" dirty="0"/>
              <a:t>Tithers in any church make up 10-25% of any congregation.</a:t>
            </a:r>
          </a:p>
          <a:p>
            <a:pPr marL="45720" indent="0" algn="ctr">
              <a:buNone/>
            </a:pPr>
            <a:r>
              <a:rPr lang="en-US" sz="2400" dirty="0"/>
              <a:t>Christian giving during the Great Depression was at a rate of 3.3% </a:t>
            </a:r>
            <a:r>
              <a:rPr lang="en-US" sz="2400" b="1" dirty="0"/>
              <a:t>TODAY</a:t>
            </a:r>
            <a:r>
              <a:rPr lang="en-US" sz="2400" dirty="0"/>
              <a:t>, it is </a:t>
            </a:r>
            <a:r>
              <a:rPr lang="en-US" sz="2400"/>
              <a:t>at the rate of 2.5</a:t>
            </a:r>
            <a:r>
              <a:rPr lang="en-US" sz="2400" dirty="0"/>
              <a:t>%</a:t>
            </a:r>
          </a:p>
        </p:txBody>
      </p:sp>
    </p:spTree>
    <p:extLst>
      <p:ext uri="{BB962C8B-B14F-4D97-AF65-F5344CB8AC3E}">
        <p14:creationId xmlns:p14="http://schemas.microsoft.com/office/powerpoint/2010/main" val="381688120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5" end="5"/>
                                            </p:txEl>
                                          </p:spTgt>
                                        </p:tgtEl>
                                        <p:attrNameLst>
                                          <p:attrName>style.visibility</p:attrName>
                                        </p:attrNameLst>
                                      </p:cBhvr>
                                      <p:to>
                                        <p:strVal val="visible"/>
                                      </p:to>
                                    </p:set>
                                    <p:animEffect transition="in" filter="fade">
                                      <p:cBhvr>
                                        <p:cTn id="7" dur="1000"/>
                                        <p:tgtEl>
                                          <p:spTgt spid="14">
                                            <p:txEl>
                                              <p:pRg st="5" end="5"/>
                                            </p:txEl>
                                          </p:spTgt>
                                        </p:tgtEl>
                                      </p:cBhvr>
                                    </p:animEffect>
                                    <p:anim calcmode="lin" valueType="num">
                                      <p:cBhvr>
                                        <p:cTn id="8" dur="10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childTnLst>
                    </p:cTn>
                  </p:par>
                  <p:par>
                    <p:cTn id="10" fill="hold">
                      <p:stCondLst>
                        <p:cond delay="indefinite"/>
                      </p:stCondLst>
                      <p:childTnLst>
                        <p:par>
                          <p:cTn id="11" fill="hold">
                            <p:stCondLst>
                              <p:cond delay="0"/>
                            </p:stCondLst>
                            <p:childTnLst>
                              <p:par>
                                <p:cTn id="12" presetID="42" presetClass="entr" presetSubtype="0" fill="hold" grpId="0" nodeType="clickEffect">
                                  <p:stCondLst>
                                    <p:cond delay="0"/>
                                  </p:stCondLst>
                                  <p:childTnLst>
                                    <p:set>
                                      <p:cBhvr>
                                        <p:cTn id="13" dur="1" fill="hold">
                                          <p:stCondLst>
                                            <p:cond delay="0"/>
                                          </p:stCondLst>
                                        </p:cTn>
                                        <p:tgtEl>
                                          <p:spTgt spid="14">
                                            <p:txEl>
                                              <p:pRg st="6" end="6"/>
                                            </p:txEl>
                                          </p:spTgt>
                                        </p:tgtEl>
                                        <p:attrNameLst>
                                          <p:attrName>style.visibility</p:attrName>
                                        </p:attrNameLst>
                                      </p:cBhvr>
                                      <p:to>
                                        <p:strVal val="visible"/>
                                      </p:to>
                                    </p:set>
                                    <p:animEffect transition="in" filter="fade">
                                      <p:cBhvr>
                                        <p:cTn id="14" dur="1000"/>
                                        <p:tgtEl>
                                          <p:spTgt spid="14">
                                            <p:txEl>
                                              <p:pRg st="6" end="6"/>
                                            </p:txEl>
                                          </p:spTgt>
                                        </p:tgtEl>
                                      </p:cBhvr>
                                    </p:animEffect>
                                    <p:anim calcmode="lin" valueType="num">
                                      <p:cBhvr>
                                        <p:cTn id="15" dur="1000" fill="hold"/>
                                        <p:tgtEl>
                                          <p:spTgt spid="14">
                                            <p:txEl>
                                              <p:pRg st="6" end="6"/>
                                            </p:txEl>
                                          </p:spTgt>
                                        </p:tgtEl>
                                        <p:attrNameLst>
                                          <p:attrName>ppt_x</p:attrName>
                                        </p:attrNameLst>
                                      </p:cBhvr>
                                      <p:tavLst>
                                        <p:tav tm="0">
                                          <p:val>
                                            <p:strVal val="#ppt_x"/>
                                          </p:val>
                                        </p:tav>
                                        <p:tav tm="100000">
                                          <p:val>
                                            <p:strVal val="#ppt_x"/>
                                          </p:val>
                                        </p:tav>
                                      </p:tavLst>
                                    </p:anim>
                                    <p:anim calcmode="lin" valueType="num">
                                      <p:cBhvr>
                                        <p:cTn id="16" dur="1000" fill="hold"/>
                                        <p:tgtEl>
                                          <p:spTgt spid="14">
                                            <p:txEl>
                                              <p:pRg st="6" end="6"/>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 name="Title 12"/>
          <p:cNvSpPr>
            <a:spLocks noGrp="1"/>
          </p:cNvSpPr>
          <p:nvPr>
            <p:ph type="title"/>
          </p:nvPr>
        </p:nvSpPr>
        <p:spPr>
          <a:xfrm>
            <a:off x="1341120" y="118401"/>
            <a:ext cx="9509760" cy="692304"/>
          </a:xfrm>
        </p:spPr>
        <p:txBody>
          <a:bodyPr/>
          <a:lstStyle/>
          <a:p>
            <a:r>
              <a:rPr lang="en-US" dirty="0"/>
              <a:t>Contentment 101</a:t>
            </a:r>
          </a:p>
        </p:txBody>
      </p:sp>
      <p:sp>
        <p:nvSpPr>
          <p:cNvPr id="14" name="Content Placeholder 13"/>
          <p:cNvSpPr>
            <a:spLocks noGrp="1"/>
          </p:cNvSpPr>
          <p:nvPr>
            <p:ph idx="1"/>
          </p:nvPr>
        </p:nvSpPr>
        <p:spPr>
          <a:xfrm>
            <a:off x="1341120" y="923827"/>
            <a:ext cx="9509760" cy="5231875"/>
          </a:xfrm>
        </p:spPr>
        <p:txBody>
          <a:bodyPr/>
          <a:lstStyle/>
          <a:p>
            <a:pPr marL="45720" indent="0">
              <a:buNone/>
            </a:pPr>
            <a:r>
              <a:rPr lang="en-US" sz="2800" b="1" dirty="0"/>
              <a:t>Lesson One:</a:t>
            </a:r>
            <a:r>
              <a:rPr lang="en-US" sz="2800" dirty="0"/>
              <a:t>	Contentment is Learned.</a:t>
            </a:r>
          </a:p>
          <a:p>
            <a:pPr marL="45720" indent="0">
              <a:buNone/>
            </a:pPr>
            <a:r>
              <a:rPr lang="en-US" sz="2800" b="1" dirty="0"/>
              <a:t>Lesson Two: </a:t>
            </a:r>
            <a:r>
              <a:rPr lang="en-US" sz="2800" dirty="0"/>
              <a:t>	Contentment is not Limited.</a:t>
            </a:r>
          </a:p>
          <a:p>
            <a:pPr marL="45720" indent="0">
              <a:buNone/>
            </a:pPr>
            <a:r>
              <a:rPr lang="en-US" sz="2800" b="1" dirty="0"/>
              <a:t>Lesson Three:</a:t>
            </a:r>
            <a:r>
              <a:rPr lang="en-US" sz="2800" dirty="0"/>
              <a:t>	Contentment is in the Lord.</a:t>
            </a:r>
          </a:p>
          <a:p>
            <a:pPr marL="45720" indent="0">
              <a:buNone/>
            </a:pPr>
            <a:r>
              <a:rPr lang="en-US" sz="2800" b="1" dirty="0"/>
              <a:t>Lesson Four:</a:t>
            </a:r>
            <a:r>
              <a:rPr lang="en-US" sz="2800" dirty="0"/>
              <a:t>	Contentment is in Loving Others.</a:t>
            </a:r>
          </a:p>
          <a:p>
            <a:pPr marL="45720" indent="0">
              <a:buNone/>
            </a:pPr>
            <a:endParaRPr lang="en-US" dirty="0"/>
          </a:p>
          <a:p>
            <a:pPr marL="45720" indent="0">
              <a:buNone/>
            </a:pPr>
            <a:r>
              <a:rPr lang="en-US" sz="2800" b="1" dirty="0"/>
              <a:t>Pro 19:17 </a:t>
            </a:r>
            <a:r>
              <a:rPr lang="en-US" sz="2800" dirty="0"/>
              <a:t>He that hath pity upon the poor </a:t>
            </a:r>
            <a:r>
              <a:rPr lang="en-US" sz="2800" dirty="0" err="1"/>
              <a:t>lendeth</a:t>
            </a:r>
            <a:r>
              <a:rPr lang="en-US" sz="2800" dirty="0"/>
              <a:t> unto the LORD; and that which he hath given will he pay him again. </a:t>
            </a:r>
          </a:p>
          <a:p>
            <a:pPr marL="45720" indent="0">
              <a:buNone/>
            </a:pPr>
            <a:endParaRPr lang="en-US" dirty="0"/>
          </a:p>
        </p:txBody>
      </p:sp>
    </p:spTree>
    <p:extLst>
      <p:ext uri="{BB962C8B-B14F-4D97-AF65-F5344CB8AC3E}">
        <p14:creationId xmlns:p14="http://schemas.microsoft.com/office/powerpoint/2010/main" val="3051354188"/>
      </p:ext>
    </p:extLst>
  </p:cSld>
  <p:clrMapOvr>
    <a:masterClrMapping/>
  </p:clrMapOvr>
  <mc:AlternateContent xmlns:mc="http://schemas.openxmlformats.org/markup-compatibility/2006" xmlns:p14="http://schemas.microsoft.com/office/powerpoint/2010/main">
    <mc:Choice Requires="p14">
      <p:transition spd="med" p14:dur="700">
        <p:fade/>
      </p:transition>
    </mc:Choice>
    <mc:Fallback xmlns="">
      <p:transition spd="med">
        <p:fade/>
      </p:transition>
    </mc:Fallback>
  </mc:AlternateContent>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42" presetClass="entr" presetSubtype="0" fill="hold" grpId="0" nodeType="clickEffect">
                                  <p:stCondLst>
                                    <p:cond delay="0"/>
                                  </p:stCondLst>
                                  <p:childTnLst>
                                    <p:set>
                                      <p:cBhvr>
                                        <p:cTn id="6" dur="1" fill="hold">
                                          <p:stCondLst>
                                            <p:cond delay="0"/>
                                          </p:stCondLst>
                                        </p:cTn>
                                        <p:tgtEl>
                                          <p:spTgt spid="14">
                                            <p:txEl>
                                              <p:pRg st="5" end="5"/>
                                            </p:txEl>
                                          </p:spTgt>
                                        </p:tgtEl>
                                        <p:attrNameLst>
                                          <p:attrName>style.visibility</p:attrName>
                                        </p:attrNameLst>
                                      </p:cBhvr>
                                      <p:to>
                                        <p:strVal val="visible"/>
                                      </p:to>
                                    </p:set>
                                    <p:animEffect transition="in" filter="fade">
                                      <p:cBhvr>
                                        <p:cTn id="7" dur="1000"/>
                                        <p:tgtEl>
                                          <p:spTgt spid="14">
                                            <p:txEl>
                                              <p:pRg st="5" end="5"/>
                                            </p:txEl>
                                          </p:spTgt>
                                        </p:tgtEl>
                                      </p:cBhvr>
                                    </p:animEffect>
                                    <p:anim calcmode="lin" valueType="num">
                                      <p:cBhvr>
                                        <p:cTn id="8" dur="1000" fill="hold"/>
                                        <p:tgtEl>
                                          <p:spTgt spid="14">
                                            <p:txEl>
                                              <p:pRg st="5" end="5"/>
                                            </p:txEl>
                                          </p:spTgt>
                                        </p:tgtEl>
                                        <p:attrNameLst>
                                          <p:attrName>ppt_x</p:attrName>
                                        </p:attrNameLst>
                                      </p:cBhvr>
                                      <p:tavLst>
                                        <p:tav tm="0">
                                          <p:val>
                                            <p:strVal val="#ppt_x"/>
                                          </p:val>
                                        </p:tav>
                                        <p:tav tm="100000">
                                          <p:val>
                                            <p:strVal val="#ppt_x"/>
                                          </p:val>
                                        </p:tav>
                                      </p:tavLst>
                                    </p:anim>
                                    <p:anim calcmode="lin" valueType="num">
                                      <p:cBhvr>
                                        <p:cTn id="9" dur="1000" fill="hold"/>
                                        <p:tgtEl>
                                          <p:spTgt spid="14">
                                            <p:txEl>
                                              <p:pRg st="5" end="5"/>
                                            </p:txEl>
                                          </p:spTgt>
                                        </p:tgtEl>
                                        <p:attrNameLst>
                                          <p:attrName>ppt_y</p:attrName>
                                        </p:attrNameLst>
                                      </p:cBhvr>
                                      <p:tavLst>
                                        <p:tav tm="0">
                                          <p:val>
                                            <p:strVal val="#ppt_y+.1"/>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4" grpId="0" uiExpand="1" build="p"/>
    </p:bldLst>
  </p:timing>
</p:sld>
</file>

<file path=ppt/theme/theme1.xml><?xml version="1.0" encoding="utf-8"?>
<a:theme xmlns:a="http://schemas.openxmlformats.org/drawingml/2006/main" name="Sheer Green 16x9">
  <a:themeElements>
    <a:clrScheme name="Sheer Green">
      <a:dk1>
        <a:srgbClr val="624D38"/>
      </a:dk1>
      <a:lt1>
        <a:srgbClr val="FFFFFF"/>
      </a:lt1>
      <a:dk2>
        <a:srgbClr val="404040"/>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2.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ppt/theme/theme3.xml><?xml version="1.0" encoding="utf-8"?>
<a:theme xmlns:a="http://schemas.openxmlformats.org/drawingml/2006/main" name="Office Theme">
  <a:themeElements>
    <a:clrScheme name="Sheer Green">
      <a:dk1>
        <a:srgbClr val="404040"/>
      </a:dk1>
      <a:lt1>
        <a:sysClr val="window" lastClr="FFFFFF"/>
      </a:lt1>
      <a:dk2>
        <a:srgbClr val="624D38"/>
      </a:dk2>
      <a:lt2>
        <a:srgbClr val="F2F2E2"/>
      </a:lt2>
      <a:accent1>
        <a:srgbClr val="72C23C"/>
      </a:accent1>
      <a:accent2>
        <a:srgbClr val="F4CC20"/>
      </a:accent2>
      <a:accent3>
        <a:srgbClr val="53B6BB"/>
      </a:accent3>
      <a:accent4>
        <a:srgbClr val="BA7CC0"/>
      </a:accent4>
      <a:accent5>
        <a:srgbClr val="ED635A"/>
      </a:accent5>
      <a:accent6>
        <a:srgbClr val="EE9B40"/>
      </a:accent6>
      <a:hlink>
        <a:srgbClr val="53B6BB"/>
      </a:hlink>
      <a:folHlink>
        <a:srgbClr val="B68DC0"/>
      </a:folHlink>
    </a:clrScheme>
    <a:fontScheme name="Century Gothic">
      <a:maj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ＭＳ ゴシック"/>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inorFont>
    </a:fontScheme>
    <a:fmtScheme name="Office">
      <a:fillStyleLst>
        <a:solidFill>
          <a:schemeClr val="phClr"/>
        </a:solidFill>
        <a:gradFill rotWithShape="1">
          <a:gsLst>
            <a:gs pos="0">
              <a:schemeClr val="phClr">
                <a:tint val="67000"/>
                <a:satMod val="105000"/>
                <a:lumMod val="110000"/>
              </a:schemeClr>
            </a:gs>
            <a:gs pos="50000">
              <a:schemeClr val="phClr">
                <a:tint val="73000"/>
                <a:satMod val="103000"/>
                <a:lumMod val="105000"/>
              </a:schemeClr>
            </a:gs>
            <a:gs pos="100000">
              <a:schemeClr val="phClr">
                <a:tint val="81000"/>
                <a:satMod val="109000"/>
                <a:lumMod val="105000"/>
              </a:schemeClr>
            </a:gs>
          </a:gsLst>
          <a:lin ang="5400000" scaled="0"/>
        </a:gradFill>
        <a:gradFill rotWithShape="1">
          <a:gsLst>
            <a:gs pos="0">
              <a:schemeClr val="phClr">
                <a:tint val="94000"/>
                <a:satMod val="103000"/>
                <a:lumMod val="102000"/>
              </a:schemeClr>
            </a:gs>
            <a:gs pos="50000">
              <a:schemeClr val="phClr">
                <a:shade val="100000"/>
                <a:satMod val="110000"/>
                <a:lumMod val="100000"/>
              </a:schemeClr>
            </a:gs>
            <a:gs pos="100000">
              <a:schemeClr val="phClr">
                <a:shade val="78000"/>
                <a:satMod val="120000"/>
                <a:lumMod val="99000"/>
              </a:schemeClr>
            </a:gs>
          </a:gsLst>
          <a:lin ang="5400000" scaled="0"/>
        </a:gradFill>
      </a:fillStyleLst>
      <a:lnStyleLst>
        <a:ln w="6350"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item1.xml><?xml version="1.0" encoding="utf-8"?>
<?mso-contentType ?>
<FormTemplates xmlns="http://schemas.microsoft.com/sharepoint/v3/contenttype/forms">
  <Display>DocumentLibraryForm</Display>
  <Edit>AssetEditForm</Edit>
  <New>DocumentLibraryForm</New>
</FormTemplates>
</file>

<file path=customXml/itemProps1.xml><?xml version="1.0" encoding="utf-8"?>
<ds:datastoreItem xmlns:ds="http://schemas.openxmlformats.org/officeDocument/2006/customXml" ds:itemID="{BC5747AC-80AD-4ABE-94D9-19832B174F3D}">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Sheer green border design presentation (widescreen)</Template>
  <TotalTime>0</TotalTime>
  <Words>47</Words>
  <Application>Microsoft Office PowerPoint</Application>
  <PresentationFormat>Widescreen</PresentationFormat>
  <Paragraphs>45</Paragraphs>
  <Slides>7</Slides>
  <Notes>0</Notes>
  <HiddenSlides>0</HiddenSlides>
  <MMClips>0</MMClips>
  <ScaleCrop>false</ScaleCrop>
  <HeadingPairs>
    <vt:vector size="6" baseType="variant">
      <vt:variant>
        <vt:lpstr>Fonts Used</vt:lpstr>
      </vt:variant>
      <vt:variant>
        <vt:i4>2</vt:i4>
      </vt:variant>
      <vt:variant>
        <vt:lpstr>Theme</vt:lpstr>
      </vt:variant>
      <vt:variant>
        <vt:i4>1</vt:i4>
      </vt:variant>
      <vt:variant>
        <vt:lpstr>Slide Titles</vt:lpstr>
      </vt:variant>
      <vt:variant>
        <vt:i4>7</vt:i4>
      </vt:variant>
    </vt:vector>
  </HeadingPairs>
  <TitlesOfParts>
    <vt:vector size="10" baseType="lpstr">
      <vt:lpstr>Arial</vt:lpstr>
      <vt:lpstr>Century Gothic</vt:lpstr>
      <vt:lpstr>Sheer Green 16x9</vt:lpstr>
      <vt:lpstr>Contentment 101</vt:lpstr>
      <vt:lpstr>Contentment 101</vt:lpstr>
      <vt:lpstr>Contentment 101</vt:lpstr>
      <vt:lpstr>Contentment 101</vt:lpstr>
      <vt:lpstr>Contentment 101</vt:lpstr>
      <vt:lpstr>Contentment 101</vt:lpstr>
      <vt:lpstr>Contentment 101</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creator/>
  <cp:keywords/>
  <cp:lastModifiedBy/>
  <cp:revision>1</cp:revision>
  <dcterms:created xsi:type="dcterms:W3CDTF">2016-08-28T12:51:33Z</dcterms:created>
  <dcterms:modified xsi:type="dcterms:W3CDTF">2016-08-28T13:21:21Z</dcterms:modified>
  <cp:version/>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TemplateID">
    <vt:lpwstr>TC029208979991</vt:lpwstr>
  </property>
</Properties>
</file>