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1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FABE2-FF5E-40CC-BF5B-6FB26C21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6858C-4DD7-40CE-BDD3-BF66385CB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3F57C-71B3-44B9-A136-63DA7785A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5F6-464C-48FE-8595-1ECEABAF7A3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FFC59-B8FA-4DA2-B07E-4FD9F1B1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3EDC1-1D0A-4172-B621-D0F3FD4D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13A-F266-4EE2-A661-7BAE025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3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43F5-4C2F-42D7-9187-85855DC5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32E57-E8B2-48FD-8CE5-6F2CDF74E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69DCC-570E-4A6A-BAB8-BFD1B5C3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5F6-464C-48FE-8595-1ECEABAF7A3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A2D7-A8D8-46E8-9D6B-15C59454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BD373-0B9F-4755-B7CC-D2412679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13A-F266-4EE2-A661-7BAE025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9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F686CC-1EE8-476B-99EB-8D23AE52E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24048-3C5A-486D-BE34-FE5F7E997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2DAE4-C054-4A91-855A-FFB76B24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5F6-464C-48FE-8595-1ECEABAF7A3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D925-4980-42B0-9150-5A890AEA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682A2-09DE-4163-86DC-1D596ED3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13A-F266-4EE2-A661-7BAE025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6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07F81-418C-407B-AF7E-EC51CC62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7F283-E7D9-41F8-9F52-6DDB11F03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1EA8D-E449-4BD7-A820-ED9E1E8A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5F6-464C-48FE-8595-1ECEABAF7A3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6B390-424B-4602-BF79-52B5E418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1D645-6B84-4C51-A5BB-C7DDB74D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13A-F266-4EE2-A661-7BAE025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3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0489-77B8-4C9D-811E-DE82E0F5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907B9-C85F-4987-8D40-C6A009416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A4927-6DC3-4994-BE20-98A6DF9C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5F6-464C-48FE-8595-1ECEABAF7A3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0EFA0-3C47-49E0-BA65-D453774C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8D10E-00C2-408F-9A4C-B5F6E1D5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13A-F266-4EE2-A661-7BAE025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7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AE6C-4461-4896-9A8C-C62D9B2A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05FD4-F37B-4CF0-A2F5-A0E95EBFE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88D84-E820-4F80-B832-EC01E551B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E1C71-9BA1-4B7E-ADD7-042679552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5F6-464C-48FE-8595-1ECEABAF7A3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FE30D-44DB-42BD-8E99-0242067E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9FB78-7A36-42AC-BDCF-A9F3C053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13A-F266-4EE2-A661-7BAE025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4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219C-68D0-4BAF-95EB-9390F88F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4F509-AFA8-4D70-8475-FEA7ADDBF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18377-1130-4A5B-A3D1-C0EA5B8E8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BC01DA-5185-408B-B93E-0FECE17DE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12A43-28F7-47B9-B040-129EBF80F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BD09E9-4487-4B85-975B-7E96A906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5F6-464C-48FE-8595-1ECEABAF7A3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CD815-C373-450E-BE08-AD8968E2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417034-3F21-4F7A-8AEB-76A519D9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13A-F266-4EE2-A661-7BAE025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0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8A953-A524-490D-AEA0-919CA9C0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DB8DB-F723-4BDA-BD7D-1F194FF3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5F6-464C-48FE-8595-1ECEABAF7A3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91190-DCBA-42F8-9BD4-3C85DFCA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74E73-B5AB-4C1D-8C7B-59DD222C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13A-F266-4EE2-A661-7BAE025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8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47E42-A1F1-46FF-A233-62B178CA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5F6-464C-48FE-8595-1ECEABAF7A3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D0AD8-0BD3-40A6-86A0-FBD460B3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51C1A-FF5B-4EE9-92FE-706D73C5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13A-F266-4EE2-A661-7BAE025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8DE61-F197-4802-8C8D-F1C60E6D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CC7B-4072-44C7-8E89-094B37F5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DCBA3-D412-45EE-92F0-BDF52A0C1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37EC7-A1E5-4494-A090-67076DEA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5F6-464C-48FE-8595-1ECEABAF7A3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11224-B046-4A32-82A8-44EA83BF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C3B0-4C77-435C-B710-0C1EE9A1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13A-F266-4EE2-A661-7BAE025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5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47E6A-55AD-4C7C-8BBC-BE6EB8A1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7805B-9436-4CAC-8EF6-8AE1ED65D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56C37-016F-4DBD-B718-250E19407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473EF-61F0-451A-B69E-7921BE14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5F6-464C-48FE-8595-1ECEABAF7A3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3B53A-1869-46E8-A06C-35232275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9BFF8-6A9B-4F3B-9C31-4BE30844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113A-F266-4EE2-A661-7BAE025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3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C67EA-421B-426B-A557-61FBE767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DAD12-A00E-4666-98BA-055701F5E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7FFD-599D-4F66-A860-E00D087A3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85F6-464C-48FE-8595-1ECEABAF7A3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57CDD-4380-4D83-A0BF-48319598D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4A6C7-9F7B-4376-99B0-DE8EF831A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C113A-F266-4EE2-A661-7BAE025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8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E9CC6-1996-4213-B139-18197425A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b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3C6EEF-9445-4EA0-A232-7C12B4B6F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150" y="426012"/>
            <a:ext cx="9144000" cy="2900518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FFFFFF"/>
                </a:solidFill>
              </a:rPr>
              <a:t>A Holiday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AF869-8CCE-4536-A1C6-3C0A81323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3731"/>
            <a:ext cx="9144000" cy="10983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Luke 17:11-19</a:t>
            </a:r>
          </a:p>
        </p:txBody>
      </p:sp>
    </p:spTree>
    <p:extLst>
      <p:ext uri="{BB962C8B-B14F-4D97-AF65-F5344CB8AC3E}">
        <p14:creationId xmlns:p14="http://schemas.microsoft.com/office/powerpoint/2010/main" val="576320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CA2379-18ED-4420-8978-104E742C3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/>
          </a:blip>
          <a:srcRect t="134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B3B8B9-CDF5-4C75-81A5-92ECEF3D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449" y="222030"/>
            <a:ext cx="9144000" cy="82601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Holiday for Life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164B8B-F495-441C-BD0E-B19F5F0F7FCC}"/>
              </a:ext>
            </a:extLst>
          </p:cNvPr>
          <p:cNvSpPr/>
          <p:nvPr/>
        </p:nvSpPr>
        <p:spPr>
          <a:xfrm>
            <a:off x="2495397" y="892430"/>
            <a:ext cx="9305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Recognize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what Jesus has Done for You.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6638C7-E587-41A9-83B0-1A0E2032A663}"/>
              </a:ext>
            </a:extLst>
          </p:cNvPr>
          <p:cNvSpPr/>
          <p:nvPr/>
        </p:nvSpPr>
        <p:spPr>
          <a:xfrm>
            <a:off x="2495397" y="1600316"/>
            <a:ext cx="9305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Jesus because of what He’s Done for You.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3041B8-FD81-4B4D-A64F-D2BE45154C85}"/>
              </a:ext>
            </a:extLst>
          </p:cNvPr>
          <p:cNvSpPr/>
          <p:nvPr/>
        </p:nvSpPr>
        <p:spPr>
          <a:xfrm>
            <a:off x="2495397" y="2814307"/>
            <a:ext cx="9305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Resound</a:t>
            </a: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praise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Jesus because of what He’s Done for You.</a:t>
            </a:r>
          </a:p>
        </p:txBody>
      </p:sp>
    </p:spTree>
    <p:extLst>
      <p:ext uri="{BB962C8B-B14F-4D97-AF65-F5344CB8AC3E}">
        <p14:creationId xmlns:p14="http://schemas.microsoft.com/office/powerpoint/2010/main" val="3826583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E33DCC-3D2E-451B-8B78-0912737AB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96" y="2282825"/>
            <a:ext cx="6527007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18593D-608B-4C76-BEB6-82DFFAA7C330}"/>
              </a:ext>
            </a:extLst>
          </p:cNvPr>
          <p:cNvSpPr/>
          <p:nvPr/>
        </p:nvSpPr>
        <p:spPr>
          <a:xfrm>
            <a:off x="266700" y="223837"/>
            <a:ext cx="76390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An irrefutable proof that we’ve forgotten what Jesus has done for us is </a:t>
            </a:r>
            <a:r>
              <a:rPr lang="en-US" sz="3600" u="sng" dirty="0"/>
              <a:t>weak</a:t>
            </a:r>
            <a:r>
              <a:rPr lang="en-US" sz="3600" dirty="0"/>
              <a:t> or no </a:t>
            </a:r>
            <a:r>
              <a:rPr lang="en-US" sz="3600" u="sng" dirty="0"/>
              <a:t>praise</a:t>
            </a:r>
            <a:r>
              <a:rPr lang="en-US" sz="36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DDE550-3E62-4A7C-9A72-25846160A8BA}"/>
              </a:ext>
            </a:extLst>
          </p:cNvPr>
          <p:cNvSpPr/>
          <p:nvPr/>
        </p:nvSpPr>
        <p:spPr>
          <a:xfrm>
            <a:off x="7046458" y="3471182"/>
            <a:ext cx="49045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Do you complain more</a:t>
            </a:r>
          </a:p>
          <a:p>
            <a:pPr algn="ctr"/>
            <a:r>
              <a:rPr lang="en-US" sz="4000" dirty="0"/>
              <a:t> than you praise God?</a:t>
            </a:r>
          </a:p>
        </p:txBody>
      </p:sp>
    </p:spTree>
    <p:extLst>
      <p:ext uri="{BB962C8B-B14F-4D97-AF65-F5344CB8AC3E}">
        <p14:creationId xmlns:p14="http://schemas.microsoft.com/office/powerpoint/2010/main" val="395104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CA2379-18ED-4420-8978-104E742C3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/>
          </a:blip>
          <a:srcRect t="134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B3B8B9-CDF5-4C75-81A5-92ECEF3D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449" y="222030"/>
            <a:ext cx="9144000" cy="82601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Holiday for Life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164B8B-F495-441C-BD0E-B19F5F0F7FCC}"/>
              </a:ext>
            </a:extLst>
          </p:cNvPr>
          <p:cNvSpPr/>
          <p:nvPr/>
        </p:nvSpPr>
        <p:spPr>
          <a:xfrm>
            <a:off x="2495397" y="892430"/>
            <a:ext cx="9305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Recognize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what Jesus has Done for You.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6638C7-E587-41A9-83B0-1A0E2032A663}"/>
              </a:ext>
            </a:extLst>
          </p:cNvPr>
          <p:cNvSpPr/>
          <p:nvPr/>
        </p:nvSpPr>
        <p:spPr>
          <a:xfrm>
            <a:off x="2495397" y="1600316"/>
            <a:ext cx="9305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Jesus because of what He’s Done for You.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3041B8-FD81-4B4D-A64F-D2BE45154C85}"/>
              </a:ext>
            </a:extLst>
          </p:cNvPr>
          <p:cNvSpPr/>
          <p:nvPr/>
        </p:nvSpPr>
        <p:spPr>
          <a:xfrm>
            <a:off x="2495397" y="2814307"/>
            <a:ext cx="9305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Resound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praise to Jesus because of what He’s Done for You.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24EC83-1C16-46EB-BCD4-E1838AE5BC85}"/>
              </a:ext>
            </a:extLst>
          </p:cNvPr>
          <p:cNvSpPr/>
          <p:nvPr/>
        </p:nvSpPr>
        <p:spPr>
          <a:xfrm>
            <a:off x="2495397" y="4028298"/>
            <a:ext cx="9305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Reverence</a:t>
            </a: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Jesus because of what He’s Done for You.</a:t>
            </a:r>
          </a:p>
        </p:txBody>
      </p:sp>
    </p:spTree>
    <p:extLst>
      <p:ext uri="{BB962C8B-B14F-4D97-AF65-F5344CB8AC3E}">
        <p14:creationId xmlns:p14="http://schemas.microsoft.com/office/powerpoint/2010/main" val="4055246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A2FD1-C81A-40D1-A988-CE49778B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/>
              <a:t>A thankful believer is a </a:t>
            </a:r>
            <a:r>
              <a:rPr lang="en-US" u="sng"/>
              <a:t>humble</a:t>
            </a:r>
            <a:r>
              <a:rPr lang="en-US"/>
              <a:t> believer.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45D0F5-FB4D-49EF-AA6F-48374F0B8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390" y="1825625"/>
            <a:ext cx="65532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3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E9CC6-1996-4213-B139-18197425A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b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B7AF869-8CCE-4536-A1C6-3C0A81323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5302" y="2310326"/>
            <a:ext cx="9144000" cy="223734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For the believer, </a:t>
            </a:r>
            <a:r>
              <a:rPr lang="en-US" sz="5400" b="1" u="sng" dirty="0">
                <a:solidFill>
                  <a:srgbClr val="FFFFFF"/>
                </a:solidFill>
              </a:rPr>
              <a:t>Thanksgiving</a:t>
            </a:r>
          </a:p>
          <a:p>
            <a:r>
              <a:rPr lang="en-US" sz="5400" dirty="0">
                <a:solidFill>
                  <a:srgbClr val="FFFFFF"/>
                </a:solidFill>
              </a:rPr>
              <a:t> is to be a Holiday for Life.</a:t>
            </a:r>
          </a:p>
        </p:txBody>
      </p:sp>
    </p:spTree>
    <p:extLst>
      <p:ext uri="{BB962C8B-B14F-4D97-AF65-F5344CB8AC3E}">
        <p14:creationId xmlns:p14="http://schemas.microsoft.com/office/powerpoint/2010/main" val="1054899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E9CC6-1996-4213-B139-18197425A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b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B7AF869-8CCE-4536-A1C6-3C0A81323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593" y="2049861"/>
            <a:ext cx="9144000" cy="2237345"/>
          </a:xfrm>
        </p:spPr>
        <p:txBody>
          <a:bodyPr>
            <a:normAutofit fontScale="92500"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Eph 2:13 </a:t>
            </a:r>
            <a:r>
              <a:rPr lang="en-US" sz="5400" dirty="0">
                <a:solidFill>
                  <a:srgbClr val="FFFFFF"/>
                </a:solidFill>
              </a:rPr>
              <a:t>But now in Christ Jesus ye who sometimes were far off are made nigh by the blood of Christ. </a:t>
            </a:r>
          </a:p>
        </p:txBody>
      </p:sp>
    </p:spTree>
    <p:extLst>
      <p:ext uri="{BB962C8B-B14F-4D97-AF65-F5344CB8AC3E}">
        <p14:creationId xmlns:p14="http://schemas.microsoft.com/office/powerpoint/2010/main" val="2342573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7D56-F91D-467C-B450-37CC721C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59" y="93576"/>
            <a:ext cx="11655082" cy="707887"/>
          </a:xfrm>
        </p:spPr>
        <p:txBody>
          <a:bodyPr/>
          <a:lstStyle/>
          <a:p>
            <a:pPr algn="ctr"/>
            <a:r>
              <a:rPr lang="en-US" dirty="0"/>
              <a:t>In desperate situations, people do 1 of 2 things: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1051EF-16BA-4A6D-8C68-AB82D054C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158" y="1928987"/>
            <a:ext cx="3777790" cy="3285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96F84-3283-4252-8770-FE212D58BD9D}"/>
              </a:ext>
            </a:extLst>
          </p:cNvPr>
          <p:cNvSpPr txBox="1"/>
          <p:nvPr/>
        </p:nvSpPr>
        <p:spPr>
          <a:xfrm>
            <a:off x="4100948" y="820416"/>
            <a:ext cx="675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1. They </a:t>
            </a:r>
            <a:r>
              <a:rPr lang="en-US" sz="4000" u="sng" dirty="0"/>
              <a:t>cry out </a:t>
            </a:r>
            <a:r>
              <a:rPr lang="en-US" sz="4000" dirty="0"/>
              <a:t>for God’s mercy.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DE3E7-CC5D-465F-87BF-E5C6608CB506}"/>
              </a:ext>
            </a:extLst>
          </p:cNvPr>
          <p:cNvSpPr/>
          <p:nvPr/>
        </p:nvSpPr>
        <p:spPr>
          <a:xfrm>
            <a:off x="4145280" y="1532222"/>
            <a:ext cx="80965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x-none" sz="2800" b="1" dirty="0">
                <a:latin typeface="Verdana" panose="020B0604030504040204" pitchFamily="34" charset="0"/>
                <a:ea typeface="Calibri" panose="020F0502020204030204" pitchFamily="34" charset="0"/>
              </a:rPr>
              <a:t>Gen 4:13</a:t>
            </a:r>
            <a:r>
              <a:rPr lang="x-none" sz="2800" dirty="0">
                <a:latin typeface="Verdana" panose="020B0604030504040204" pitchFamily="34" charset="0"/>
                <a:ea typeface="Calibri" panose="020F0502020204030204" pitchFamily="34" charset="0"/>
              </a:rPr>
              <a:t> And Cain said unto the LORD, My punishment </a:t>
            </a:r>
            <a:r>
              <a:rPr lang="x-none" sz="2800" i="1" dirty="0">
                <a:latin typeface="Verdana" panose="020B0604030504040204" pitchFamily="34" charset="0"/>
                <a:ea typeface="Calibri" panose="020F0502020204030204" pitchFamily="34" charset="0"/>
              </a:rPr>
              <a:t>is</a:t>
            </a:r>
            <a:r>
              <a:rPr lang="x-none" sz="2800" dirty="0">
                <a:latin typeface="Verdana" panose="020B0604030504040204" pitchFamily="34" charset="0"/>
                <a:ea typeface="Calibri" panose="020F0502020204030204" pitchFamily="34" charset="0"/>
              </a:rPr>
              <a:t> greater than I can</a:t>
            </a: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x-none" sz="2800" dirty="0">
                <a:latin typeface="Verdana" panose="020B0604030504040204" pitchFamily="34" charset="0"/>
                <a:ea typeface="Calibri" panose="020F0502020204030204" pitchFamily="34" charset="0"/>
              </a:rPr>
              <a:t>bear.</a:t>
            </a: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x-none" sz="2800" b="1" dirty="0">
                <a:latin typeface="Verdana" panose="020B0604030504040204" pitchFamily="34" charset="0"/>
                <a:ea typeface="Calibri" panose="020F0502020204030204" pitchFamily="34" charset="0"/>
              </a:rPr>
              <a:t>14</a:t>
            </a:r>
            <a:r>
              <a:rPr lang="x-none" sz="2800" dirty="0">
                <a:latin typeface="Verdana" panose="020B0604030504040204" pitchFamily="34" charset="0"/>
                <a:ea typeface="Calibri" panose="020F0502020204030204" pitchFamily="34" charset="0"/>
              </a:rPr>
              <a:t> Behold, thou hast driven me out this day from the face of the earth; and from thy face shall I be hid; and I shall be a fugitive and a vagabond in the earth; and it shall come to pass, </a:t>
            </a:r>
            <a:r>
              <a:rPr lang="x-none" sz="2800" i="1" dirty="0">
                <a:latin typeface="Verdana" panose="020B0604030504040204" pitchFamily="34" charset="0"/>
                <a:ea typeface="Calibri" panose="020F0502020204030204" pitchFamily="34" charset="0"/>
              </a:rPr>
              <a:t>that</a:t>
            </a:r>
            <a:r>
              <a:rPr lang="x-none" sz="2800" dirty="0">
                <a:latin typeface="Verdana" panose="020B0604030504040204" pitchFamily="34" charset="0"/>
                <a:ea typeface="Calibri" panose="020F0502020204030204" pitchFamily="34" charset="0"/>
              </a:rPr>
              <a:t> every one that findeth me shall slay me. </a:t>
            </a:r>
            <a:r>
              <a:rPr lang="x-none" sz="2800" b="1" dirty="0">
                <a:latin typeface="Verdana" panose="020B0604030504040204" pitchFamily="34" charset="0"/>
                <a:ea typeface="Calibri" panose="020F0502020204030204" pitchFamily="34" charset="0"/>
              </a:rPr>
              <a:t>15</a:t>
            </a:r>
            <a:r>
              <a:rPr lang="x-none" sz="2800" dirty="0">
                <a:latin typeface="Verdana" panose="020B0604030504040204" pitchFamily="34" charset="0"/>
                <a:ea typeface="Calibri" panose="020F0502020204030204" pitchFamily="34" charset="0"/>
              </a:rPr>
              <a:t> And the LORD said unto him, Therefore whosoever slayeth Cain, vengeance shall be taken on him sevenfold. And the LORD set a mark upon Cain, lest any finding him should kill him.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7D56-F91D-467C-B450-37CC721C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59" y="93576"/>
            <a:ext cx="11655082" cy="707887"/>
          </a:xfrm>
        </p:spPr>
        <p:txBody>
          <a:bodyPr/>
          <a:lstStyle/>
          <a:p>
            <a:pPr algn="ctr"/>
            <a:r>
              <a:rPr lang="en-US" dirty="0"/>
              <a:t>In desperate situations, people do 1 of 2 things: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1051EF-16BA-4A6D-8C68-AB82D054C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158" y="1928987"/>
            <a:ext cx="3777790" cy="3285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96F84-3283-4252-8770-FE212D58BD9D}"/>
              </a:ext>
            </a:extLst>
          </p:cNvPr>
          <p:cNvSpPr txBox="1"/>
          <p:nvPr/>
        </p:nvSpPr>
        <p:spPr>
          <a:xfrm>
            <a:off x="4100948" y="820416"/>
            <a:ext cx="675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They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 out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God’s mercy.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378A3-E53B-47A7-8C2B-9305A9CA98F0}"/>
              </a:ext>
            </a:extLst>
          </p:cNvPr>
          <p:cNvSpPr txBox="1"/>
          <p:nvPr/>
        </p:nvSpPr>
        <p:spPr>
          <a:xfrm>
            <a:off x="4061618" y="1928987"/>
            <a:ext cx="402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They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curse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F2C20C-BEA9-4B3E-A485-90D09F951069}"/>
              </a:ext>
            </a:extLst>
          </p:cNvPr>
          <p:cNvSpPr/>
          <p:nvPr/>
        </p:nvSpPr>
        <p:spPr>
          <a:xfrm>
            <a:off x="4100948" y="2766898"/>
            <a:ext cx="79835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x-none" sz="2400" b="1" dirty="0">
                <a:latin typeface="Verdana" panose="020B0604030504040204" pitchFamily="34" charset="0"/>
                <a:ea typeface="Calibri" panose="020F0502020204030204" pitchFamily="34" charset="0"/>
              </a:rPr>
              <a:t>2</a:t>
            </a:r>
            <a:r>
              <a:rPr lang="en-US" sz="2400" b="1" dirty="0"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x-none" sz="2400" b="1" dirty="0">
                <a:latin typeface="Verdana" panose="020B0604030504040204" pitchFamily="34" charset="0"/>
                <a:ea typeface="Calibri" panose="020F0502020204030204" pitchFamily="34" charset="0"/>
              </a:rPr>
              <a:t>Ch</a:t>
            </a:r>
            <a:r>
              <a:rPr lang="en-US" sz="2400" b="1" dirty="0">
                <a:latin typeface="Verdana" panose="020B0604030504040204" pitchFamily="34" charset="0"/>
                <a:ea typeface="Calibri" panose="020F0502020204030204" pitchFamily="34" charset="0"/>
              </a:rPr>
              <a:t>r</a:t>
            </a:r>
            <a:r>
              <a:rPr lang="x-none" sz="2400" b="1" dirty="0">
                <a:latin typeface="Verdana" panose="020B0604030504040204" pitchFamily="34" charset="0"/>
                <a:ea typeface="Calibri" panose="020F0502020204030204" pitchFamily="34" charset="0"/>
              </a:rPr>
              <a:t> 16:10</a:t>
            </a:r>
            <a:r>
              <a:rPr lang="x-none" sz="2400" dirty="0">
                <a:latin typeface="Verdana" panose="020B0604030504040204" pitchFamily="34" charset="0"/>
                <a:ea typeface="Calibri" panose="020F0502020204030204" pitchFamily="34" charset="0"/>
              </a:rPr>
              <a:t> Then Asa was wroth with the seer, and put him in a prison house; for </a:t>
            </a:r>
            <a:r>
              <a:rPr lang="x-none" sz="2400" i="1" dirty="0">
                <a:latin typeface="Verdana" panose="020B0604030504040204" pitchFamily="34" charset="0"/>
                <a:ea typeface="Calibri" panose="020F0502020204030204" pitchFamily="34" charset="0"/>
              </a:rPr>
              <a:t>he was</a:t>
            </a:r>
            <a:r>
              <a:rPr lang="x-none" sz="2400" dirty="0">
                <a:latin typeface="Verdana" panose="020B0604030504040204" pitchFamily="34" charset="0"/>
                <a:ea typeface="Calibri" panose="020F0502020204030204" pitchFamily="34" charset="0"/>
              </a:rPr>
              <a:t> in a rage with him because of this </a:t>
            </a:r>
            <a:r>
              <a:rPr lang="x-none" sz="2400" i="1" dirty="0">
                <a:latin typeface="Verdana" panose="020B0604030504040204" pitchFamily="34" charset="0"/>
                <a:ea typeface="Calibri" panose="020F0502020204030204" pitchFamily="34" charset="0"/>
              </a:rPr>
              <a:t>thing.</a:t>
            </a:r>
            <a:r>
              <a:rPr lang="x-none" sz="2400" dirty="0">
                <a:latin typeface="Verdana" panose="020B0604030504040204" pitchFamily="34" charset="0"/>
                <a:ea typeface="Calibri" panose="020F0502020204030204" pitchFamily="34" charset="0"/>
              </a:rPr>
              <a:t> And Asa oppressed </a:t>
            </a:r>
            <a:r>
              <a:rPr lang="x-none" sz="2400" i="1" dirty="0">
                <a:latin typeface="Verdana" panose="020B0604030504040204" pitchFamily="34" charset="0"/>
                <a:ea typeface="Calibri" panose="020F0502020204030204" pitchFamily="34" charset="0"/>
              </a:rPr>
              <a:t>some</a:t>
            </a:r>
            <a:r>
              <a:rPr lang="x-none" sz="2400" dirty="0">
                <a:latin typeface="Verdana" panose="020B0604030504040204" pitchFamily="34" charset="0"/>
                <a:ea typeface="Calibri" panose="020F0502020204030204" pitchFamily="34" charset="0"/>
              </a:rPr>
              <a:t> of the people the same time. </a:t>
            </a:r>
            <a:r>
              <a:rPr lang="x-none" sz="2400" b="1" dirty="0">
                <a:latin typeface="Verdana" panose="020B0604030504040204" pitchFamily="34" charset="0"/>
                <a:ea typeface="Calibri" panose="020F0502020204030204" pitchFamily="34" charset="0"/>
              </a:rPr>
              <a:t>11</a:t>
            </a:r>
            <a:r>
              <a:rPr lang="x-none" sz="2400" dirty="0">
                <a:latin typeface="Verdana" panose="020B0604030504040204" pitchFamily="34" charset="0"/>
                <a:ea typeface="Calibri" panose="020F0502020204030204" pitchFamily="34" charset="0"/>
              </a:rPr>
              <a:t> And, behold, the acts of Asa, first and last, lo, they </a:t>
            </a:r>
            <a:r>
              <a:rPr lang="x-none" sz="2400" i="1" dirty="0">
                <a:latin typeface="Verdana" panose="020B0604030504040204" pitchFamily="34" charset="0"/>
                <a:ea typeface="Calibri" panose="020F0502020204030204" pitchFamily="34" charset="0"/>
              </a:rPr>
              <a:t>are</a:t>
            </a:r>
            <a:r>
              <a:rPr lang="x-none" sz="2400" dirty="0">
                <a:latin typeface="Verdana" panose="020B0604030504040204" pitchFamily="34" charset="0"/>
                <a:ea typeface="Calibri" panose="020F0502020204030204" pitchFamily="34" charset="0"/>
              </a:rPr>
              <a:t> written in the book of the kings of Judah and Israel. </a:t>
            </a:r>
            <a:r>
              <a:rPr lang="x-none" sz="2400" b="1" dirty="0">
                <a:latin typeface="Verdana" panose="020B0604030504040204" pitchFamily="34" charset="0"/>
                <a:ea typeface="Calibri" panose="020F0502020204030204" pitchFamily="34" charset="0"/>
              </a:rPr>
              <a:t>12</a:t>
            </a:r>
            <a:r>
              <a:rPr lang="x-none" sz="2400" dirty="0">
                <a:latin typeface="Verdana" panose="020B0604030504040204" pitchFamily="34" charset="0"/>
                <a:ea typeface="Calibri" panose="020F0502020204030204" pitchFamily="34" charset="0"/>
              </a:rPr>
              <a:t> And Asa in the thirty and ninth year of his reign was diseased in his feet, until his disease </a:t>
            </a:r>
            <a:r>
              <a:rPr lang="x-none" sz="2400" i="1" dirty="0">
                <a:latin typeface="Verdana" panose="020B0604030504040204" pitchFamily="34" charset="0"/>
                <a:ea typeface="Calibri" panose="020F0502020204030204" pitchFamily="34" charset="0"/>
              </a:rPr>
              <a:t>was</a:t>
            </a:r>
            <a:r>
              <a:rPr lang="x-none" sz="2400" dirty="0">
                <a:latin typeface="Verdana" panose="020B0604030504040204" pitchFamily="34" charset="0"/>
                <a:ea typeface="Calibri" panose="020F0502020204030204" pitchFamily="34" charset="0"/>
              </a:rPr>
              <a:t> exceeding </a:t>
            </a:r>
            <a:r>
              <a:rPr lang="x-none" sz="2400" i="1" dirty="0">
                <a:latin typeface="Verdana" panose="020B0604030504040204" pitchFamily="34" charset="0"/>
                <a:ea typeface="Calibri" panose="020F0502020204030204" pitchFamily="34" charset="0"/>
              </a:rPr>
              <a:t>great:</a:t>
            </a:r>
            <a:r>
              <a:rPr lang="x-none" sz="2400" dirty="0">
                <a:latin typeface="Verdana" panose="020B0604030504040204" pitchFamily="34" charset="0"/>
                <a:ea typeface="Calibri" panose="020F0502020204030204" pitchFamily="34" charset="0"/>
              </a:rPr>
              <a:t> yet in his disease he sought not to the LORD, but to the physicians.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6EFAB-8191-4A83-9B85-1C1192699FC5}"/>
              </a:ext>
            </a:extLst>
          </p:cNvPr>
          <p:cNvSpPr txBox="1"/>
          <p:nvPr/>
        </p:nvSpPr>
        <p:spPr>
          <a:xfrm>
            <a:off x="6448251" y="1558773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38506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E9CC6-1996-4213-B139-18197425A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b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B7AF869-8CCE-4536-A1C6-3C0A81323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0968" y="1862051"/>
            <a:ext cx="9144000" cy="3153294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x-none" sz="4000" b="1" dirty="0">
                <a:latin typeface="Verdana" panose="020B0604030504040204" pitchFamily="34" charset="0"/>
                <a:ea typeface="Calibri" panose="020F0502020204030204" pitchFamily="34" charset="0"/>
              </a:rPr>
              <a:t>Heb 4:16</a:t>
            </a:r>
            <a:r>
              <a:rPr lang="x-none" sz="4000" dirty="0">
                <a:latin typeface="Verdana" panose="020B0604030504040204" pitchFamily="34" charset="0"/>
                <a:ea typeface="Calibri" panose="020F0502020204030204" pitchFamily="34" charset="0"/>
              </a:rPr>
              <a:t> Let us therefore come boldly unto the throne of grace, that we may obtain mercy, and find grace to help in time of need.</a:t>
            </a:r>
            <a:r>
              <a:rPr lang="x-none" sz="5700" dirty="0"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en-US" sz="5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29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CA2379-18ED-4420-8978-104E742C3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/>
          </a:blip>
          <a:srcRect t="134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B3B8B9-CDF5-4C75-81A5-92ECEF3D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449" y="222030"/>
            <a:ext cx="9144000" cy="82601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Holiday for Life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164B8B-F495-441C-BD0E-B19F5F0F7FCC}"/>
              </a:ext>
            </a:extLst>
          </p:cNvPr>
          <p:cNvSpPr/>
          <p:nvPr/>
        </p:nvSpPr>
        <p:spPr>
          <a:xfrm>
            <a:off x="2704408" y="1216029"/>
            <a:ext cx="9305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I. </a:t>
            </a:r>
            <a:r>
              <a:rPr lang="en-US" sz="4000" b="1" u="sng" dirty="0"/>
              <a:t>Recognize</a:t>
            </a:r>
            <a:r>
              <a:rPr lang="en-US" sz="4000" dirty="0"/>
              <a:t> what Jesus has Done for You.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6638C7-E587-41A9-83B0-1A0E2032A663}"/>
              </a:ext>
            </a:extLst>
          </p:cNvPr>
          <p:cNvSpPr/>
          <p:nvPr/>
        </p:nvSpPr>
        <p:spPr>
          <a:xfrm>
            <a:off x="2704407" y="1954259"/>
            <a:ext cx="9305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II. </a:t>
            </a:r>
            <a:r>
              <a:rPr lang="en-US" sz="4000" b="1" u="sng" dirty="0"/>
              <a:t>Return</a:t>
            </a:r>
            <a:r>
              <a:rPr lang="en-US" sz="4000" dirty="0"/>
              <a:t> to Jesus because of what He’s Done for You.</a:t>
            </a:r>
          </a:p>
        </p:txBody>
      </p:sp>
    </p:spTree>
    <p:extLst>
      <p:ext uri="{BB962C8B-B14F-4D97-AF65-F5344CB8AC3E}">
        <p14:creationId xmlns:p14="http://schemas.microsoft.com/office/powerpoint/2010/main" val="112856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E3DA04A-85C0-4912-8B19-C620AE5AD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2" r="-2" b="5163"/>
          <a:stretch/>
        </p:blipFill>
        <p:spPr>
          <a:xfrm>
            <a:off x="-11909" y="10"/>
            <a:ext cx="6324601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E28B66-2F90-42D0-B047-D5DD5B63A722}"/>
              </a:ext>
            </a:extLst>
          </p:cNvPr>
          <p:cNvSpPr/>
          <p:nvPr/>
        </p:nvSpPr>
        <p:spPr>
          <a:xfrm>
            <a:off x="5937059" y="19916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He recognized that Jesus did not have to even </a:t>
            </a:r>
            <a:r>
              <a:rPr lang="en-US" sz="3200" u="sng" dirty="0"/>
              <a:t>acknowledge</a:t>
            </a:r>
            <a:r>
              <a:rPr lang="en-US" sz="3200" dirty="0"/>
              <a:t> him.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106E6-E0C2-41BB-9B84-08FE51DB840A}"/>
              </a:ext>
            </a:extLst>
          </p:cNvPr>
          <p:cNvSpPr/>
          <p:nvPr/>
        </p:nvSpPr>
        <p:spPr>
          <a:xfrm>
            <a:off x="5937059" y="1276382"/>
            <a:ext cx="53630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He recognized that Jesus didn’t</a:t>
            </a:r>
          </a:p>
          <a:p>
            <a:r>
              <a:rPr lang="en-US" sz="3200" dirty="0"/>
              <a:t>have to </a:t>
            </a:r>
            <a:r>
              <a:rPr lang="en-US" sz="3200" u="sng" dirty="0"/>
              <a:t>heal</a:t>
            </a:r>
            <a:r>
              <a:rPr lang="en-US" sz="3200" dirty="0"/>
              <a:t> him.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0B66F-24D0-45E6-B949-142AC4F250E5}"/>
              </a:ext>
            </a:extLst>
          </p:cNvPr>
          <p:cNvSpPr/>
          <p:nvPr/>
        </p:nvSpPr>
        <p:spPr>
          <a:xfrm>
            <a:off x="5937059" y="24671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x-none" sz="2800" b="1" dirty="0">
                <a:latin typeface="Verdana" panose="020B0604030504040204" pitchFamily="34" charset="0"/>
                <a:ea typeface="Calibri" panose="020F0502020204030204" pitchFamily="34" charset="0"/>
              </a:rPr>
              <a:t>Mar 1:40</a:t>
            </a:r>
            <a:r>
              <a:rPr lang="x-none" sz="2800" dirty="0">
                <a:latin typeface="Verdana" panose="020B0604030504040204" pitchFamily="34" charset="0"/>
                <a:ea typeface="Calibri" panose="020F0502020204030204" pitchFamily="34" charset="0"/>
              </a:rPr>
              <a:t> And there came a leper to him, beseeching him, and kneeling down to him, and saying unto him, If thou wilt, thou canst make me clean.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8FB04B-FA39-4671-AEF6-50D7FB4B7BAA}"/>
              </a:ext>
            </a:extLst>
          </p:cNvPr>
          <p:cNvSpPr/>
          <p:nvPr/>
        </p:nvSpPr>
        <p:spPr>
          <a:xfrm>
            <a:off x="5937059" y="482749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Few things wreck your relationship w/ God like believing God is </a:t>
            </a:r>
            <a:r>
              <a:rPr lang="en-US" sz="3200" u="sng" dirty="0"/>
              <a:t>indebted</a:t>
            </a:r>
            <a:r>
              <a:rPr lang="en-US" sz="3200" dirty="0"/>
              <a:t> to you.</a:t>
            </a:r>
          </a:p>
        </p:txBody>
      </p:sp>
    </p:spTree>
    <p:extLst>
      <p:ext uri="{BB962C8B-B14F-4D97-AF65-F5344CB8AC3E}">
        <p14:creationId xmlns:p14="http://schemas.microsoft.com/office/powerpoint/2010/main" val="98289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2B6401-F978-4623-92B4-C2911D5CB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6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E40AA7-8DE4-4816-AF47-7B155AD0D6C9}"/>
              </a:ext>
            </a:extLst>
          </p:cNvPr>
          <p:cNvSpPr txBox="1"/>
          <p:nvPr/>
        </p:nvSpPr>
        <p:spPr>
          <a:xfrm>
            <a:off x="82550" y="254000"/>
            <a:ext cx="8478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Spoiled children grow into </a:t>
            </a:r>
            <a:r>
              <a:rPr lang="en-US" sz="3600" u="sng" dirty="0"/>
              <a:t>ungrateful </a:t>
            </a:r>
            <a:r>
              <a:rPr lang="en-US" sz="3600" dirty="0"/>
              <a:t>adults.</a:t>
            </a:r>
          </a:p>
        </p:txBody>
      </p:sp>
    </p:spTree>
    <p:extLst>
      <p:ext uri="{BB962C8B-B14F-4D97-AF65-F5344CB8AC3E}">
        <p14:creationId xmlns:p14="http://schemas.microsoft.com/office/powerpoint/2010/main" val="4128443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400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 Theme</vt:lpstr>
      <vt:lpstr>A Holiday for Life</vt:lpstr>
      <vt:lpstr>PowerPoint Presentation</vt:lpstr>
      <vt:lpstr>PowerPoint Presentation</vt:lpstr>
      <vt:lpstr>In desperate situations, people do 1 of 2 things:</vt:lpstr>
      <vt:lpstr>In desperate situations, people do 1 of 2 things:</vt:lpstr>
      <vt:lpstr>PowerPoint Presentation</vt:lpstr>
      <vt:lpstr>A Holiday for Life</vt:lpstr>
      <vt:lpstr>PowerPoint Presentation</vt:lpstr>
      <vt:lpstr>PowerPoint Presentation</vt:lpstr>
      <vt:lpstr>A Holiday for Life</vt:lpstr>
      <vt:lpstr>PowerPoint Presentation</vt:lpstr>
      <vt:lpstr>A Holiday for Life</vt:lpstr>
      <vt:lpstr>A thankful believer is a humble believer.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Holiday for Life</dc:title>
  <dc:creator>Kenny Morgan</dc:creator>
  <cp:lastModifiedBy>Kenny Morgan</cp:lastModifiedBy>
  <cp:revision>3</cp:revision>
  <dcterms:created xsi:type="dcterms:W3CDTF">2018-11-25T11:49:05Z</dcterms:created>
  <dcterms:modified xsi:type="dcterms:W3CDTF">2018-11-25T12:04:05Z</dcterms:modified>
</cp:coreProperties>
</file>