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0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5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0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8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1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8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4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0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4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0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2D75-5D18-4186-89C7-31454163F250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A2281-49C4-41AB-93C6-C7BA24237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9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26824"/>
            <a:ext cx="12192000" cy="165576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Filling the Home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Mat. 5:13-16; John 12:1-3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20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17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7513164" cy="160255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core responsibility of every husband is to </a:t>
            </a:r>
            <a:r>
              <a:rPr lang="en-US" sz="3200" b="1" dirty="0"/>
              <a:t>Fill His Home with Illumination and Devotion.</a:t>
            </a:r>
            <a:endParaRPr lang="en-US" sz="3200" dirty="0"/>
          </a:p>
        </p:txBody>
      </p:sp>
      <p:pic>
        <p:nvPicPr>
          <p:cNvPr id="2050" name="Picture 2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64" y="0"/>
            <a:ext cx="467883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0" y="1602557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1. Light is Associated with God.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307996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1 John 1:5</a:t>
            </a:r>
            <a:r>
              <a:rPr lang="en-US" dirty="0"/>
              <a:t> This then is the message which we have heard of him, and declare unto you, that </a:t>
            </a:r>
            <a:r>
              <a:rPr lang="en-US" b="1" dirty="0"/>
              <a:t>God is light</a:t>
            </a:r>
            <a:r>
              <a:rPr lang="en-US" dirty="0"/>
              <a:t>, and in him is no darkness at all. 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3487132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/>
              <a:t>Psa</a:t>
            </a:r>
            <a:r>
              <a:rPr lang="en-US" b="1" dirty="0"/>
              <a:t> 104:1 </a:t>
            </a:r>
            <a:r>
              <a:rPr lang="en-US" dirty="0"/>
              <a:t>Bless the LORD, O my soul. O LORD my God, thou art very great; thou art clothed with </a:t>
            </a:r>
            <a:r>
              <a:rPr lang="en-US" dirty="0" err="1"/>
              <a:t>honour</a:t>
            </a:r>
            <a:r>
              <a:rPr lang="en-US" dirty="0"/>
              <a:t> and majesty.</a:t>
            </a:r>
            <a:r>
              <a:rPr lang="en-US" b="1" dirty="0"/>
              <a:t> 104:2 </a:t>
            </a:r>
            <a:r>
              <a:rPr lang="en-US" dirty="0"/>
              <a:t>Who </a:t>
            </a:r>
            <a:r>
              <a:rPr lang="en-US" dirty="0" err="1"/>
              <a:t>coverest</a:t>
            </a:r>
            <a:r>
              <a:rPr lang="en-US" dirty="0"/>
              <a:t> thyself with light as with a garment: who </a:t>
            </a:r>
            <a:r>
              <a:rPr lang="en-US" dirty="0" err="1"/>
              <a:t>stretchest</a:t>
            </a:r>
            <a:r>
              <a:rPr lang="en-US" dirty="0"/>
              <a:t> out the heavens like a curtain:</a:t>
            </a:r>
            <a:r>
              <a:rPr lang="en-US" b="1" dirty="0"/>
              <a:t> 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4968711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1 Cor. 15:33</a:t>
            </a:r>
            <a:r>
              <a:rPr lang="en-US" dirty="0"/>
              <a:t> Be not deceived: evil communications corrupt good manners. </a:t>
            </a:r>
          </a:p>
          <a:p>
            <a:r>
              <a:rPr lang="en-US" b="1" dirty="0"/>
              <a:t>communications – </a:t>
            </a:r>
            <a:r>
              <a:rPr lang="en-US" i="1" dirty="0"/>
              <a:t>companionship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6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7513164" cy="160255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core responsibility of every husband is to </a:t>
            </a:r>
            <a:r>
              <a:rPr lang="en-US" sz="3200" b="1" dirty="0"/>
              <a:t>Fill His Home with Illumination and Devotion.</a:t>
            </a:r>
            <a:endParaRPr lang="en-US" sz="3200" dirty="0"/>
          </a:p>
        </p:txBody>
      </p:sp>
      <p:pic>
        <p:nvPicPr>
          <p:cNvPr id="2050" name="Picture 2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64" y="0"/>
            <a:ext cx="467883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0" y="1602557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Light is Associated with God.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43206" y="2377126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Exo 34:29</a:t>
            </a:r>
            <a:r>
              <a:rPr lang="en-US" sz="2800" dirty="0"/>
              <a:t> And it came to pass, when Moses came down from mount Sinai with the two tables of testimony in Moses' hand, when he came down from the mount, that Moses </a:t>
            </a:r>
            <a:r>
              <a:rPr lang="en-US" sz="2800" dirty="0" err="1"/>
              <a:t>wist</a:t>
            </a:r>
            <a:r>
              <a:rPr lang="en-US" sz="2800" dirty="0"/>
              <a:t> not that the skin of his face shone while he talked with him. </a:t>
            </a:r>
            <a:r>
              <a:rPr lang="en-US" sz="2800" b="1" dirty="0"/>
              <a:t>34:30</a:t>
            </a:r>
            <a:r>
              <a:rPr lang="en-US" sz="2800" dirty="0"/>
              <a:t> And when Aaron and all the children of Israel saw Moses, behold, the skin of his face shone; and they were afraid to come nigh him. 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5724428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John 9:5</a:t>
            </a:r>
            <a:r>
              <a:rPr lang="en-US" sz="2800" dirty="0"/>
              <a:t> As long as I am in the world, I am the light of the world. </a:t>
            </a:r>
          </a:p>
        </p:txBody>
      </p:sp>
    </p:spTree>
    <p:extLst>
      <p:ext uri="{BB962C8B-B14F-4D97-AF65-F5344CB8AC3E}">
        <p14:creationId xmlns:p14="http://schemas.microsoft.com/office/powerpoint/2010/main" val="360818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7513164" cy="160255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core responsibility of every husband is to </a:t>
            </a:r>
            <a:r>
              <a:rPr lang="en-US" sz="3200" b="1" dirty="0"/>
              <a:t>Fill His Home with Illumination and Devotion.</a:t>
            </a:r>
            <a:endParaRPr lang="en-US" sz="3200" dirty="0"/>
          </a:p>
        </p:txBody>
      </p:sp>
      <p:pic>
        <p:nvPicPr>
          <p:cNvPr id="2050" name="Picture 2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64" y="0"/>
            <a:ext cx="467883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0" y="1602557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Light is Associated with God.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43206" y="2377126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Rev 21:23</a:t>
            </a:r>
            <a:r>
              <a:rPr lang="en-US" sz="2800" dirty="0"/>
              <a:t> And the city had no need of the sun, neither of the moon, to shine in it: for the glory of God did lighten it, and the Lamb is the light thereof. </a:t>
            </a:r>
            <a:r>
              <a:rPr lang="en-US" sz="2800" b="1" dirty="0"/>
              <a:t>Rev 21:24</a:t>
            </a:r>
            <a:r>
              <a:rPr lang="en-US" sz="2800" dirty="0"/>
              <a:t> And the nations of them which are saved shall walk in the light of it: and the kings of the earth do bring their glory and </a:t>
            </a:r>
            <a:r>
              <a:rPr lang="en-US" sz="2800" dirty="0" err="1"/>
              <a:t>honour</a:t>
            </a:r>
            <a:r>
              <a:rPr lang="en-US" sz="2800" dirty="0"/>
              <a:t> into it.</a:t>
            </a:r>
          </a:p>
          <a:p>
            <a:pPr algn="l"/>
            <a:r>
              <a:rPr lang="en-US" sz="2800" b="1" dirty="0"/>
              <a:t>Rev 22:5</a:t>
            </a:r>
            <a:r>
              <a:rPr lang="en-US" sz="2800" dirty="0"/>
              <a:t> And there shall be no night there; and they need no candle, neither light of the sun; for the Lord God giveth them light: and they shall reign for ever and ever. </a:t>
            </a:r>
          </a:p>
        </p:txBody>
      </p:sp>
    </p:spTree>
    <p:extLst>
      <p:ext uri="{BB962C8B-B14F-4D97-AF65-F5344CB8AC3E}">
        <p14:creationId xmlns:p14="http://schemas.microsoft.com/office/powerpoint/2010/main" val="288229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7513164" cy="160255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core responsibility of every husband is to </a:t>
            </a:r>
            <a:r>
              <a:rPr lang="en-US" sz="3200" b="1" dirty="0"/>
              <a:t>Fill His Home with Illumination and Devotion.</a:t>
            </a:r>
            <a:endParaRPr lang="en-US" sz="3200" dirty="0"/>
          </a:p>
        </p:txBody>
      </p:sp>
      <p:pic>
        <p:nvPicPr>
          <p:cNvPr id="2050" name="Picture 2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64" y="0"/>
            <a:ext cx="467883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0" y="1602557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Light is Associated with God.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038573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err="1"/>
              <a:t>Psa</a:t>
            </a:r>
            <a:r>
              <a:rPr lang="en-US" sz="2800" b="1" dirty="0"/>
              <a:t> 119:105</a:t>
            </a:r>
            <a:r>
              <a:rPr lang="en-US" sz="2800" dirty="0"/>
              <a:t> Thy word is a lamp unto my feet, and a light unto my path. </a:t>
            </a:r>
          </a:p>
          <a:p>
            <a:pPr algn="l"/>
            <a:r>
              <a:rPr lang="en-US" sz="2800" b="1" dirty="0"/>
              <a:t>Pro 6:23</a:t>
            </a:r>
            <a:r>
              <a:rPr lang="en-US" sz="2800" dirty="0"/>
              <a:t> For the commandment is a lamp; and the law is light; and reproofs of instruction are the way of life: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2196053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Light is Associated with God’s Word.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5234626"/>
            <a:ext cx="7599576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The degree of illumination in any home is determined by a man’s personal devotion to the Word of God.</a:t>
            </a:r>
          </a:p>
        </p:txBody>
      </p:sp>
    </p:spTree>
    <p:extLst>
      <p:ext uri="{BB962C8B-B14F-4D97-AF65-F5344CB8AC3E}">
        <p14:creationId xmlns:p14="http://schemas.microsoft.com/office/powerpoint/2010/main" val="5404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7513164" cy="160255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A core responsibility of every wife is </a:t>
            </a:r>
            <a:r>
              <a:rPr lang="en-US" sz="3200"/>
              <a:t>to </a:t>
            </a:r>
            <a:r>
              <a:rPr lang="en-US" sz="3200" b="1"/>
              <a:t>Fill Her Home </a:t>
            </a:r>
            <a:r>
              <a:rPr lang="en-US" sz="3200" b="1" dirty="0"/>
              <a:t>with Submission and Adoration.</a:t>
            </a:r>
            <a:endParaRPr lang="en-US" sz="3200" dirty="0"/>
          </a:p>
        </p:txBody>
      </p:sp>
      <p:pic>
        <p:nvPicPr>
          <p:cNvPr id="2050" name="Picture 2" descr="MDF-HOME-SWEET-HOME-in-legno-tagliato-la-placca-segno-VUOTO-Craft-Forma-HOME-SWEET-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64" y="0"/>
            <a:ext cx="4678836" cy="678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0" y="1249837"/>
            <a:ext cx="7513164" cy="705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Pro 21:19</a:t>
            </a:r>
            <a:r>
              <a:rPr lang="en-US" sz="2800" dirty="0"/>
              <a:t> It is better to dwell in the wilderness, than with a contentious and an angry woman. </a:t>
            </a:r>
          </a:p>
          <a:p>
            <a:pPr algn="l"/>
            <a:r>
              <a:rPr lang="en-US" sz="2800" b="1" dirty="0"/>
              <a:t>Pro 27:15</a:t>
            </a:r>
            <a:r>
              <a:rPr lang="en-US" sz="2800" dirty="0"/>
              <a:t> A continual dropping in a very rainy day and a contentious woman are alike. 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3152872"/>
            <a:ext cx="7513164" cy="160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This marriage was never about your needs, is not about your needs and it will never will be about your needs.</a:t>
            </a:r>
          </a:p>
          <a:p>
            <a:r>
              <a:rPr lang="en-US" sz="2800" dirty="0"/>
              <a:t>It’s about whatever pleases your Lord as a wife.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4996207"/>
            <a:ext cx="7513164" cy="160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 Husband Filling the Home with Illumination and Devotion + A Wife Filling the Home with Submission and Adoration = HOME SWEET HOME!</a:t>
            </a:r>
          </a:p>
        </p:txBody>
      </p:sp>
    </p:spTree>
    <p:extLst>
      <p:ext uri="{BB962C8B-B14F-4D97-AF65-F5344CB8AC3E}">
        <p14:creationId xmlns:p14="http://schemas.microsoft.com/office/powerpoint/2010/main" val="70975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8" grpId="0" build="p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348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 Morgan</dc:creator>
  <cp:lastModifiedBy>Kenny Morgan</cp:lastModifiedBy>
  <cp:revision>6</cp:revision>
  <dcterms:created xsi:type="dcterms:W3CDTF">2017-01-29T13:49:52Z</dcterms:created>
  <dcterms:modified xsi:type="dcterms:W3CDTF">2017-02-05T13:49:49Z</dcterms:modified>
</cp:coreProperties>
</file>