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0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3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0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1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0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4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0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32D75-5D18-4186-89C7-31454163F250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A2281-49C4-41AB-93C6-C7BA242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9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363" y="1757680"/>
            <a:ext cx="7640637" cy="31249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Practice of the Wise and the Foolish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Mat. 7:24-27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me swee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8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363" y="1517715"/>
            <a:ext cx="7640637" cy="5194170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29:1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He, that being often reproved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hardeneth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 neck, shall suddenly be destroyed, and that without remedy.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me swee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4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me swee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cracked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96" y="207391"/>
            <a:ext cx="7390614" cy="65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7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360" y="497840"/>
            <a:ext cx="7640637" cy="2032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Practice of the Wise in marriage is one of: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me swee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449763" y="2788920"/>
            <a:ext cx="7640637" cy="119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Audition and Reception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07280" y="4165600"/>
            <a:ext cx="7183120" cy="119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Audition – </a:t>
            </a:r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act, sense, or power of hearing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363" y="325120"/>
            <a:ext cx="7640637" cy="2032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Successful Marriages, Husbands: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me swee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551362" y="2809240"/>
            <a:ext cx="7640637" cy="119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700" dirty="0"/>
              <a:t>Place a very high premium on the private hearing of the Word of God.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51362" y="4234180"/>
            <a:ext cx="7183120" cy="119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7000"/>
              </a:lnSpc>
              <a:spcBef>
                <a:spcPts val="0"/>
              </a:spcBef>
            </a:pPr>
            <a:r>
              <a:rPr lang="en-US" sz="5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a very high premium on the corporate hearing of the Word of God.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363" y="551363"/>
            <a:ext cx="7640637" cy="203200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11:28 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 said, Yea rather, blessed are they that hear the word of God, and keep it.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me swee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551362" y="2809240"/>
            <a:ext cx="7640637" cy="1198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700" dirty="0">
                <a:solidFill>
                  <a:prstClr val="white"/>
                </a:solidFill>
              </a:rPr>
              <a:t>Blessed – </a:t>
            </a:r>
            <a:r>
              <a:rPr lang="en-US" sz="3700" i="1" dirty="0">
                <a:solidFill>
                  <a:prstClr val="white"/>
                </a:solidFill>
              </a:rPr>
              <a:t>supremely blest (made happy).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363" y="179109"/>
            <a:ext cx="7640637" cy="6532776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 8:24 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And, behold, there arose a great tempest in the sea, insomuch that the ship was covered with the waves: but he was asleep.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8:25 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his disciples came to him, and awoke him, saying, Lord, save us: we perish. 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8:26 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</a:t>
            </a:r>
            <a:r>
              <a:rPr lang="en-US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saith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unto them, Why are ye fearful, O ye of little faith? Then he arose, and rebuked the winds and the sea; and there was a great calm. 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8:27 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men </a:t>
            </a:r>
            <a:r>
              <a:rPr lang="en-US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marvelled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saying, What manner of man is this, that even the winds and the sea obey him!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me swee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3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363" y="2684858"/>
            <a:ext cx="7640637" cy="2032000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Practice of the Foolish in marriage is one of: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me swee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374349" y="4966512"/>
            <a:ext cx="7640637" cy="119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Audition and Rejection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51362" y="326429"/>
            <a:ext cx="7640637" cy="203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Practice of the Wise in marriage is one of: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Audition and Reception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363" y="179109"/>
            <a:ext cx="7640637" cy="6532776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9:8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Reprove not a scorner, lest he hate thee: rebuke a wise man, and he will love thee.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9:9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instruction to a wise man, and he will be yet wiser: teach a just man, and he will increase in learning.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home swee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7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me swee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yatt regency kansas city coll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40" y="274320"/>
            <a:ext cx="7325360" cy="65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7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1443</TotalTime>
  <Words>319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Morgan</dc:creator>
  <cp:lastModifiedBy>Kenny Morgan</cp:lastModifiedBy>
  <cp:revision>13</cp:revision>
  <dcterms:created xsi:type="dcterms:W3CDTF">2017-01-29T13:49:52Z</dcterms:created>
  <dcterms:modified xsi:type="dcterms:W3CDTF">2017-02-12T12:49:53Z</dcterms:modified>
</cp:coreProperties>
</file>