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62" r:id="rId2"/>
    <p:sldId id="263" r:id="rId3"/>
    <p:sldId id="272" r:id="rId4"/>
    <p:sldId id="273"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3" d="100"/>
          <a:sy n="63" d="100"/>
        </p:scale>
        <p:origin x="80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F32D75-5D18-4186-89C7-31454163F250}"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A2281-49C4-41AB-93C6-C7BA242374BB}" type="slidenum">
              <a:rPr lang="en-US" smtClean="0"/>
              <a:t>‹#›</a:t>
            </a:fld>
            <a:endParaRPr lang="en-US"/>
          </a:p>
        </p:txBody>
      </p:sp>
    </p:spTree>
    <p:extLst>
      <p:ext uri="{BB962C8B-B14F-4D97-AF65-F5344CB8AC3E}">
        <p14:creationId xmlns:p14="http://schemas.microsoft.com/office/powerpoint/2010/main" val="374105166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5F32D75-5D18-4186-89C7-31454163F250}" type="datetimeFigureOut">
              <a:rPr lang="en-US" smtClean="0"/>
              <a:t>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A2281-49C4-41AB-93C6-C7BA242374BB}" type="slidenum">
              <a:rPr lang="en-US" smtClean="0"/>
              <a:t>‹#›</a:t>
            </a:fld>
            <a:endParaRPr lang="en-US"/>
          </a:p>
        </p:txBody>
      </p:sp>
    </p:spTree>
    <p:extLst>
      <p:ext uri="{BB962C8B-B14F-4D97-AF65-F5344CB8AC3E}">
        <p14:creationId xmlns:p14="http://schemas.microsoft.com/office/powerpoint/2010/main" val="1990564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F32D75-5D18-4186-89C7-31454163F250}"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A2281-49C4-41AB-93C6-C7BA242374BB}" type="slidenum">
              <a:rPr lang="en-US" smtClean="0"/>
              <a:t>‹#›</a:t>
            </a:fld>
            <a:endParaRPr lang="en-US"/>
          </a:p>
        </p:txBody>
      </p:sp>
    </p:spTree>
    <p:extLst>
      <p:ext uri="{BB962C8B-B14F-4D97-AF65-F5344CB8AC3E}">
        <p14:creationId xmlns:p14="http://schemas.microsoft.com/office/powerpoint/2010/main" val="2067476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F5F32D75-5D18-4186-89C7-31454163F250}"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A2281-49C4-41AB-93C6-C7BA242374BB}" type="slidenum">
              <a:rPr lang="en-US" smtClean="0"/>
              <a:t>‹#›</a:t>
            </a:fld>
            <a:endParaRPr lang="en-US"/>
          </a:p>
        </p:txBody>
      </p:sp>
    </p:spTree>
    <p:extLst>
      <p:ext uri="{BB962C8B-B14F-4D97-AF65-F5344CB8AC3E}">
        <p14:creationId xmlns:p14="http://schemas.microsoft.com/office/powerpoint/2010/main" val="690321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F5F32D75-5D18-4186-89C7-31454163F250}"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A2281-49C4-41AB-93C6-C7BA242374BB}" type="slidenum">
              <a:rPr lang="en-US" smtClean="0"/>
              <a:t>‹#›</a:t>
            </a:fld>
            <a:endParaRPr lang="en-US"/>
          </a:p>
        </p:txBody>
      </p:sp>
    </p:spTree>
    <p:extLst>
      <p:ext uri="{BB962C8B-B14F-4D97-AF65-F5344CB8AC3E}">
        <p14:creationId xmlns:p14="http://schemas.microsoft.com/office/powerpoint/2010/main" val="2555091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F32D75-5D18-4186-89C7-31454163F250}"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A2281-49C4-41AB-93C6-C7BA242374BB}" type="slidenum">
              <a:rPr lang="en-US" smtClean="0"/>
              <a:t>‹#›</a:t>
            </a:fld>
            <a:endParaRPr lang="en-US"/>
          </a:p>
        </p:txBody>
      </p:sp>
    </p:spTree>
    <p:extLst>
      <p:ext uri="{BB962C8B-B14F-4D97-AF65-F5344CB8AC3E}">
        <p14:creationId xmlns:p14="http://schemas.microsoft.com/office/powerpoint/2010/main" val="3622193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F32D75-5D18-4186-89C7-31454163F250}"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A2281-49C4-41AB-93C6-C7BA242374BB}" type="slidenum">
              <a:rPr lang="en-US" smtClean="0"/>
              <a:t>‹#›</a:t>
            </a:fld>
            <a:endParaRPr lang="en-US"/>
          </a:p>
        </p:txBody>
      </p:sp>
    </p:spTree>
    <p:extLst>
      <p:ext uri="{BB962C8B-B14F-4D97-AF65-F5344CB8AC3E}">
        <p14:creationId xmlns:p14="http://schemas.microsoft.com/office/powerpoint/2010/main" val="3047866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F32D75-5D18-4186-89C7-31454163F250}"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A2281-49C4-41AB-93C6-C7BA242374BB}" type="slidenum">
              <a:rPr lang="en-US" smtClean="0"/>
              <a:t>‹#›</a:t>
            </a:fld>
            <a:endParaRPr lang="en-US"/>
          </a:p>
        </p:txBody>
      </p:sp>
    </p:spTree>
    <p:extLst>
      <p:ext uri="{BB962C8B-B14F-4D97-AF65-F5344CB8AC3E}">
        <p14:creationId xmlns:p14="http://schemas.microsoft.com/office/powerpoint/2010/main" val="99261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F32D75-5D18-4186-89C7-31454163F250}"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A2281-49C4-41AB-93C6-C7BA242374BB}" type="slidenum">
              <a:rPr lang="en-US" smtClean="0"/>
              <a:t>‹#›</a:t>
            </a:fld>
            <a:endParaRPr lang="en-US"/>
          </a:p>
        </p:txBody>
      </p:sp>
    </p:spTree>
    <p:extLst>
      <p:ext uri="{BB962C8B-B14F-4D97-AF65-F5344CB8AC3E}">
        <p14:creationId xmlns:p14="http://schemas.microsoft.com/office/powerpoint/2010/main" val="39768341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F32D75-5D18-4186-89C7-31454163F250}"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A2281-49C4-41AB-93C6-C7BA242374BB}" type="slidenum">
              <a:rPr lang="en-US" smtClean="0"/>
              <a:t>‹#›</a:t>
            </a:fld>
            <a:endParaRPr lang="en-US"/>
          </a:p>
        </p:txBody>
      </p:sp>
    </p:spTree>
    <p:extLst>
      <p:ext uri="{BB962C8B-B14F-4D97-AF65-F5344CB8AC3E}">
        <p14:creationId xmlns:p14="http://schemas.microsoft.com/office/powerpoint/2010/main" val="272673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F32D75-5D18-4186-89C7-31454163F250}"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A2281-49C4-41AB-93C6-C7BA242374BB}" type="slidenum">
              <a:rPr lang="en-US" smtClean="0"/>
              <a:t>‹#›</a:t>
            </a:fld>
            <a:endParaRPr lang="en-US"/>
          </a:p>
        </p:txBody>
      </p:sp>
    </p:spTree>
    <p:extLst>
      <p:ext uri="{BB962C8B-B14F-4D97-AF65-F5344CB8AC3E}">
        <p14:creationId xmlns:p14="http://schemas.microsoft.com/office/powerpoint/2010/main" val="87306055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F32D75-5D18-4186-89C7-31454163F250}" type="datetimeFigureOut">
              <a:rPr lang="en-US" smtClean="0"/>
              <a:t>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A2281-49C4-41AB-93C6-C7BA242374BB}" type="slidenum">
              <a:rPr lang="en-US" smtClean="0"/>
              <a:t>‹#›</a:t>
            </a:fld>
            <a:endParaRPr lang="en-US"/>
          </a:p>
        </p:txBody>
      </p:sp>
    </p:spTree>
    <p:extLst>
      <p:ext uri="{BB962C8B-B14F-4D97-AF65-F5344CB8AC3E}">
        <p14:creationId xmlns:p14="http://schemas.microsoft.com/office/powerpoint/2010/main" val="1832720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F32D75-5D18-4186-89C7-31454163F250}" type="datetimeFigureOut">
              <a:rPr lang="en-US" smtClean="0"/>
              <a:t>2/19/2017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DA2281-49C4-41AB-93C6-C7BA242374BB}" type="slidenum">
              <a:rPr lang="en-US" smtClean="0"/>
              <a:t>‹#›</a:t>
            </a:fld>
            <a:endParaRPr lang="en-US"/>
          </a:p>
        </p:txBody>
      </p:sp>
    </p:spTree>
    <p:extLst>
      <p:ext uri="{BB962C8B-B14F-4D97-AF65-F5344CB8AC3E}">
        <p14:creationId xmlns:p14="http://schemas.microsoft.com/office/powerpoint/2010/main" val="3003769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F32D75-5D18-4186-89C7-31454163F250}" type="datetimeFigureOut">
              <a:rPr lang="en-US" smtClean="0"/>
              <a:t>2/19/2017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DA2281-49C4-41AB-93C6-C7BA242374BB}" type="slidenum">
              <a:rPr lang="en-US" smtClean="0"/>
              <a:t>‹#›</a:t>
            </a:fld>
            <a:endParaRPr lang="en-US"/>
          </a:p>
        </p:txBody>
      </p:sp>
    </p:spTree>
    <p:extLst>
      <p:ext uri="{BB962C8B-B14F-4D97-AF65-F5344CB8AC3E}">
        <p14:creationId xmlns:p14="http://schemas.microsoft.com/office/powerpoint/2010/main" val="3699203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32D75-5D18-4186-89C7-31454163F250}" type="datetimeFigureOut">
              <a:rPr lang="en-US" smtClean="0"/>
              <a:t>2/19/2017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DA2281-49C4-41AB-93C6-C7BA242374BB}" type="slidenum">
              <a:rPr lang="en-US" smtClean="0"/>
              <a:t>‹#›</a:t>
            </a:fld>
            <a:endParaRPr lang="en-US"/>
          </a:p>
        </p:txBody>
      </p:sp>
    </p:spTree>
    <p:extLst>
      <p:ext uri="{BB962C8B-B14F-4D97-AF65-F5344CB8AC3E}">
        <p14:creationId xmlns:p14="http://schemas.microsoft.com/office/powerpoint/2010/main" val="2562578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5F32D75-5D18-4186-89C7-31454163F250}" type="datetimeFigureOut">
              <a:rPr lang="en-US" smtClean="0"/>
              <a:t>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A2281-49C4-41AB-93C6-C7BA242374BB}" type="slidenum">
              <a:rPr lang="en-US" smtClean="0"/>
              <a:t>‹#›</a:t>
            </a:fld>
            <a:endParaRPr lang="en-US"/>
          </a:p>
        </p:txBody>
      </p:sp>
    </p:spTree>
    <p:extLst>
      <p:ext uri="{BB962C8B-B14F-4D97-AF65-F5344CB8AC3E}">
        <p14:creationId xmlns:p14="http://schemas.microsoft.com/office/powerpoint/2010/main" val="1297495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F5F32D75-5D18-4186-89C7-31454163F250}" type="datetimeFigureOut">
              <a:rPr lang="en-US" smtClean="0"/>
              <a:t>2/19/2017</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E9DA2281-49C4-41AB-93C6-C7BA242374BB}" type="slidenum">
              <a:rPr lang="en-US" smtClean="0"/>
              <a:t>‹#›</a:t>
            </a:fld>
            <a:endParaRPr lang="en-US"/>
          </a:p>
        </p:txBody>
      </p:sp>
    </p:spTree>
    <p:extLst>
      <p:ext uri="{BB962C8B-B14F-4D97-AF65-F5344CB8AC3E}">
        <p14:creationId xmlns:p14="http://schemas.microsoft.com/office/powerpoint/2010/main" val="128922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5F32D75-5D18-4186-89C7-31454163F250}" type="datetimeFigureOut">
              <a:rPr lang="en-US" smtClean="0"/>
              <a:t>2/19/2017</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E9DA2281-49C4-41AB-93C6-C7BA242374BB}" type="slidenum">
              <a:rPr lang="en-US" smtClean="0"/>
              <a:t>‹#›</a:t>
            </a:fld>
            <a:endParaRPr lang="en-US"/>
          </a:p>
        </p:txBody>
      </p:sp>
    </p:spTree>
    <p:extLst>
      <p:ext uri="{BB962C8B-B14F-4D97-AF65-F5344CB8AC3E}">
        <p14:creationId xmlns:p14="http://schemas.microsoft.com/office/powerpoint/2010/main" val="1167946020"/>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733014"/>
            <a:ext cx="12191999" cy="3124986"/>
          </a:xfrm>
        </p:spPr>
        <p:txBody>
          <a:bodyPr>
            <a:normAutofit/>
          </a:bodyPr>
          <a:lstStyle/>
          <a:p>
            <a:pPr>
              <a:lnSpc>
                <a:spcPct val="107000"/>
              </a:lnSpc>
              <a:spcBef>
                <a:spcPts val="0"/>
              </a:spcBef>
            </a:pPr>
            <a:r>
              <a:rPr lang="en-US" sz="5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Team</a:t>
            </a:r>
            <a:endParaRPr lang="en-US" sz="4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5400" dirty="0">
                <a:latin typeface="Calibri" panose="020F0502020204030204" pitchFamily="34" charset="0"/>
                <a:ea typeface="Calibri" panose="020F0502020204030204" pitchFamily="34" charset="0"/>
                <a:cs typeface="Times New Roman" panose="02020603050405020304" pitchFamily="18" charset="0"/>
              </a:rPr>
              <a:t>Mat. 12:25-29</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Image result for marriage is a t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7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880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51360" y="497840"/>
            <a:ext cx="7640637" cy="2032000"/>
          </a:xfrm>
        </p:spPr>
        <p:txBody>
          <a:bodyPr>
            <a:normAutofit/>
          </a:bodyPr>
          <a:lstStyle/>
          <a:p>
            <a:pPr>
              <a:lnSpc>
                <a:spcPct val="107000"/>
              </a:lnSpc>
              <a:spcBef>
                <a:spcPts val="0"/>
              </a:spcBef>
            </a:pPr>
            <a:r>
              <a:rPr lang="en-US" sz="5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Practice of the Wise in marriage is one of:</a:t>
            </a:r>
          </a:p>
          <a:p>
            <a:pPr>
              <a:lnSpc>
                <a:spcPct val="107000"/>
              </a:lnSpc>
              <a:spcBef>
                <a:spcPts val="0"/>
              </a:spcBef>
              <a:spcAft>
                <a:spcPts val="800"/>
              </a:spcAft>
            </a:pP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ubtitle 2"/>
          <p:cNvSpPr txBox="1">
            <a:spLocks/>
          </p:cNvSpPr>
          <p:nvPr/>
        </p:nvSpPr>
        <p:spPr>
          <a:xfrm>
            <a:off x="2173923" y="2926080"/>
            <a:ext cx="7640637" cy="11988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7000"/>
              </a:lnSpc>
              <a:spcBef>
                <a:spcPts val="0"/>
              </a:spcBef>
            </a:pPr>
            <a:r>
              <a:rPr lang="en-US" sz="5400" b="1" dirty="0">
                <a:latin typeface="Calibri" panose="020F0502020204030204" pitchFamily="34" charset="0"/>
                <a:ea typeface="Calibri" panose="020F0502020204030204" pitchFamily="34" charset="0"/>
                <a:cs typeface="Times New Roman" panose="02020603050405020304" pitchFamily="18" charset="0"/>
              </a:rPr>
              <a:t>Audition and Reception</a:t>
            </a:r>
          </a:p>
          <a:p>
            <a:pPr>
              <a:lnSpc>
                <a:spcPct val="107000"/>
              </a:lnSpc>
              <a:spcBef>
                <a:spcPts val="0"/>
              </a:spcBef>
              <a:spcAft>
                <a:spcPts val="800"/>
              </a:spcAft>
            </a:pPr>
            <a:endParaRPr lang="en-US" sz="4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ubtitle 2"/>
          <p:cNvSpPr txBox="1">
            <a:spLocks/>
          </p:cNvSpPr>
          <p:nvPr/>
        </p:nvSpPr>
        <p:spPr>
          <a:xfrm>
            <a:off x="-1" y="3870960"/>
            <a:ext cx="12191997" cy="28244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dirty="0"/>
              <a:t>Dan 9:27</a:t>
            </a:r>
            <a:r>
              <a:rPr lang="en-US" sz="3200" dirty="0"/>
              <a:t> And he shall confirm the covenant with many for one week: and in the midst of the week he shall cause the sacrifice and the oblation to cease, and for the overspreading of abominations he shall make it desolate, even until the consummation, and that determined shall be poured upon the desolate. </a:t>
            </a:r>
          </a:p>
          <a:p>
            <a:pPr>
              <a:lnSpc>
                <a:spcPct val="107000"/>
              </a:lnSpc>
              <a:spcBef>
                <a:spcPts val="0"/>
              </a:spcBef>
              <a:spcAft>
                <a:spcPts val="800"/>
              </a:spcAft>
            </a:pPr>
            <a:endParaRPr lang="en-US" sz="4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Image result for marriage is a t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7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9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51360" y="497840"/>
            <a:ext cx="7640637" cy="2032000"/>
          </a:xfrm>
        </p:spPr>
        <p:txBody>
          <a:bodyPr>
            <a:normAutofit/>
          </a:bodyPr>
          <a:lstStyle/>
          <a:p>
            <a:pPr>
              <a:lnSpc>
                <a:spcPct val="107000"/>
              </a:lnSpc>
              <a:spcBef>
                <a:spcPts val="0"/>
              </a:spcBef>
            </a:pPr>
            <a:r>
              <a:rPr lang="en-US" sz="5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Practice of the Wise in marriage is one of:</a:t>
            </a:r>
          </a:p>
          <a:p>
            <a:pPr>
              <a:lnSpc>
                <a:spcPct val="107000"/>
              </a:lnSpc>
              <a:spcBef>
                <a:spcPts val="0"/>
              </a:spcBef>
              <a:spcAft>
                <a:spcPts val="800"/>
              </a:spcAft>
            </a:pP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ubtitle 2"/>
          <p:cNvSpPr txBox="1">
            <a:spLocks/>
          </p:cNvSpPr>
          <p:nvPr/>
        </p:nvSpPr>
        <p:spPr>
          <a:xfrm>
            <a:off x="2173923" y="2926080"/>
            <a:ext cx="7640637" cy="11988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5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Audition and Reception</a:t>
            </a:r>
          </a:p>
          <a:p>
            <a:pPr marL="0" marR="0" lvl="0" indent="0" algn="ctr"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Subtitle 2"/>
          <p:cNvSpPr txBox="1">
            <a:spLocks/>
          </p:cNvSpPr>
          <p:nvPr/>
        </p:nvSpPr>
        <p:spPr>
          <a:xfrm>
            <a:off x="-1" y="3870960"/>
            <a:ext cx="12191997" cy="28244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dirty="0"/>
              <a:t>John 5:43</a:t>
            </a:r>
            <a:r>
              <a:rPr lang="en-US" sz="3200" dirty="0"/>
              <a:t> I am come in my Father's name, and ye receive me not: if another shall come in his own name, him ye will receive. </a:t>
            </a:r>
          </a:p>
          <a:p>
            <a:pPr marL="0" marR="0" lvl="0" indent="0" algn="ctr"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Image result for marriage is a t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7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24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01597" y="1874520"/>
            <a:ext cx="11988800" cy="11988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5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4 Laws of a Great Marriage Team</a:t>
            </a:r>
          </a:p>
          <a:p>
            <a:pPr marL="0" marR="0" lvl="0" indent="0" algn="ctr"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Subtitle 2"/>
          <p:cNvSpPr txBox="1">
            <a:spLocks/>
          </p:cNvSpPr>
          <p:nvPr/>
        </p:nvSpPr>
        <p:spPr>
          <a:xfrm>
            <a:off x="-1" y="3870960"/>
            <a:ext cx="12191997" cy="28244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Image result for marriage is a t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1859280"/>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1"/>
          <p:cNvSpPr>
            <a:spLocks noGrp="1"/>
          </p:cNvSpPr>
          <p:nvPr>
            <p:ph type="subTitle" idx="1"/>
          </p:nvPr>
        </p:nvSpPr>
        <p:spPr>
          <a:xfrm>
            <a:off x="101597" y="2918460"/>
            <a:ext cx="8676222" cy="688340"/>
          </a:xfrm>
        </p:spPr>
        <p:txBody>
          <a:bodyPr>
            <a:normAutofit/>
          </a:bodyPr>
          <a:lstStyle/>
          <a:p>
            <a:pPr algn="l"/>
            <a:r>
              <a:rPr lang="en-US" sz="3200" b="1" dirty="0"/>
              <a:t>Law #1:</a:t>
            </a:r>
            <a:r>
              <a:rPr lang="en-US" sz="3200" dirty="0"/>
              <a:t>		Be for the TEAM Passionately.</a:t>
            </a:r>
            <a:endParaRPr lang="en-US" sz="3200" dirty="0"/>
          </a:p>
        </p:txBody>
      </p:sp>
      <p:sp>
        <p:nvSpPr>
          <p:cNvPr id="7" name="Subtitle 1"/>
          <p:cNvSpPr txBox="1">
            <a:spLocks/>
          </p:cNvSpPr>
          <p:nvPr/>
        </p:nvSpPr>
        <p:spPr>
          <a:xfrm>
            <a:off x="101596" y="3606800"/>
            <a:ext cx="11399524" cy="688340"/>
          </a:xfrm>
          <a:prstGeom prst="rect">
            <a:avLst/>
          </a:prstGeom>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l"/>
            <a:r>
              <a:rPr lang="en-US" sz="3200" b="1" dirty="0"/>
              <a:t>Law #2:</a:t>
            </a:r>
            <a:r>
              <a:rPr lang="en-US" sz="3200" dirty="0"/>
              <a:t>		Never work against the TEAM Intentionally.</a:t>
            </a:r>
            <a:endParaRPr lang="en-US" sz="3200" dirty="0"/>
          </a:p>
        </p:txBody>
      </p:sp>
      <p:sp>
        <p:nvSpPr>
          <p:cNvPr id="8" name="Subtitle 1"/>
          <p:cNvSpPr txBox="1">
            <a:spLocks/>
          </p:cNvSpPr>
          <p:nvPr/>
        </p:nvSpPr>
        <p:spPr>
          <a:xfrm>
            <a:off x="101596" y="4215130"/>
            <a:ext cx="10871203" cy="688340"/>
          </a:xfrm>
          <a:prstGeom prst="rect">
            <a:avLst/>
          </a:prstGeom>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l"/>
            <a:r>
              <a:rPr lang="en-US" sz="3200" b="1" dirty="0"/>
              <a:t>Law #3:</a:t>
            </a:r>
            <a:r>
              <a:rPr lang="en-US" sz="3200" dirty="0"/>
              <a:t>		Stay focused as a TEAM Spiritually.</a:t>
            </a:r>
            <a:endParaRPr lang="en-US" sz="3200" dirty="0"/>
          </a:p>
        </p:txBody>
      </p:sp>
      <p:sp>
        <p:nvSpPr>
          <p:cNvPr id="9" name="Subtitle 1"/>
          <p:cNvSpPr txBox="1">
            <a:spLocks/>
          </p:cNvSpPr>
          <p:nvPr/>
        </p:nvSpPr>
        <p:spPr>
          <a:xfrm>
            <a:off x="101596" y="4930140"/>
            <a:ext cx="11135363" cy="688340"/>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l"/>
            <a:r>
              <a:rPr lang="en-US" sz="3200" b="1" dirty="0"/>
              <a:t>Law #4:</a:t>
            </a:r>
            <a:r>
              <a:rPr lang="en-US" sz="3200" dirty="0"/>
              <a:t>		Execute your role on the TEAM Faithfully.</a:t>
            </a:r>
            <a:endParaRPr lang="en-US" sz="3200" dirty="0"/>
          </a:p>
        </p:txBody>
      </p:sp>
    </p:spTree>
    <p:extLst>
      <p:ext uri="{BB962C8B-B14F-4D97-AF65-F5344CB8AC3E}">
        <p14:creationId xmlns:p14="http://schemas.microsoft.com/office/powerpoint/2010/main" val="303116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P spid="8"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1460</TotalTime>
  <Words>145</Words>
  <Application>Microsoft Office PowerPoint</Application>
  <PresentationFormat>Widescreen</PresentationFormat>
  <Paragraphs>13</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Century Gothic</vt:lpstr>
      <vt:lpstr>Times New Roman</vt:lpstr>
      <vt:lpstr>Mesh</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Kenny Morgan</dc:creator>
  <cp:lastModifiedBy>Kenny Morgan</cp:lastModifiedBy>
  <cp:revision>15</cp:revision>
  <dcterms:created xsi:type="dcterms:W3CDTF">2017-01-29T13:49:52Z</dcterms:created>
  <dcterms:modified xsi:type="dcterms:W3CDTF">2017-02-19T13:47:21Z</dcterms:modified>
</cp:coreProperties>
</file>