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6" r:id="rId17"/>
    <p:sldId id="277" r:id="rId18"/>
    <p:sldId id="27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6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8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7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6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CC33-348E-47BE-901A-26ABD60E25F2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F527-5A54-4165-AC0A-49CCD58E2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EC7271FF-DC40-4395-89EA-7F9534E2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6095" r="31387" b="-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BDAB1-07DE-47C8-9AE4-BB12716F6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4061" y="2900853"/>
            <a:ext cx="5205430" cy="1644592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dirty="0">
                <a:solidFill>
                  <a:srgbClr val="000000"/>
                </a:solidFill>
              </a:rPr>
              <a:t>Love and Respect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1E9F1-72AB-4DF1-9D81-348317E51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061" y="1757220"/>
            <a:ext cx="4711745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</a:rPr>
              <a:t>Lessons: A Marriage Series</a:t>
            </a:r>
          </a:p>
        </p:txBody>
      </p:sp>
    </p:spTree>
    <p:extLst>
      <p:ext uri="{BB962C8B-B14F-4D97-AF65-F5344CB8AC3E}">
        <p14:creationId xmlns:p14="http://schemas.microsoft.com/office/powerpoint/2010/main" val="161324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C003F-253A-4B96-AA6D-AA264E718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724"/>
            <a:ext cx="10284229" cy="5841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John 3:16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BF3030"/>
                </a:solidFill>
              </a:rPr>
              <a:t>For God so loved the world, that he gave his only begotten Son, that whosoever believeth in him should not perish, but have everlasting life. 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Eph 5:25 </a:t>
            </a:r>
            <a:r>
              <a:rPr lang="en-US" sz="3200" dirty="0"/>
              <a:t>Husbands, love your wives, even as Christ also loved the church, and gave himself for it; 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1 John 4:8 </a:t>
            </a:r>
            <a:r>
              <a:rPr lang="en-US" sz="3200" dirty="0"/>
              <a:t>He that loveth not </a:t>
            </a:r>
            <a:r>
              <a:rPr lang="en-US" sz="3200" dirty="0" err="1"/>
              <a:t>knoweth</a:t>
            </a:r>
            <a:r>
              <a:rPr lang="en-US" sz="3200" dirty="0"/>
              <a:t> not God; for God is love.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1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92F4C9-7C52-4169-8053-93FF4217307C}"/>
              </a:ext>
            </a:extLst>
          </p:cNvPr>
          <p:cNvSpPr/>
          <p:nvPr/>
        </p:nvSpPr>
        <p:spPr>
          <a:xfrm>
            <a:off x="1456267" y="4303560"/>
            <a:ext cx="9610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I. For a Wife, </a:t>
            </a:r>
            <a:r>
              <a:rPr lang="en-US" sz="3200" b="1" u="sng" dirty="0"/>
              <a:t>Submission</a:t>
            </a:r>
            <a:r>
              <a:rPr lang="en-US" sz="3200" b="1" dirty="0"/>
              <a:t> in Marriage begins with God.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C0B512-9129-48DD-9088-83F2A69A6669}"/>
              </a:ext>
            </a:extLst>
          </p:cNvPr>
          <p:cNvSpPr/>
          <p:nvPr/>
        </p:nvSpPr>
        <p:spPr>
          <a:xfrm>
            <a:off x="1456267" y="4859044"/>
            <a:ext cx="9610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II. For a Husband, </a:t>
            </a:r>
            <a:r>
              <a:rPr lang="en-US" sz="3200" b="1" u="sng" dirty="0"/>
              <a:t>Love</a:t>
            </a:r>
            <a:r>
              <a:rPr lang="en-US" sz="3200" b="1" dirty="0"/>
              <a:t> in Marriage begins with God.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AE665-D63A-4738-88D5-F16C681C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85" y="125014"/>
            <a:ext cx="10075026" cy="42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8C898F-F9FB-4B10-9680-83A822949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707" y="566225"/>
            <a:ext cx="7143750" cy="381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51ED61-EF4C-425F-AF64-C80B9CF5AF8F}"/>
              </a:ext>
            </a:extLst>
          </p:cNvPr>
          <p:cNvSpPr/>
          <p:nvPr/>
        </p:nvSpPr>
        <p:spPr>
          <a:xfrm>
            <a:off x="2468707" y="4829340"/>
            <a:ext cx="7143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man who isn’t willing to lay his life down for his wife, is not willing because he has an </a:t>
            </a:r>
            <a:r>
              <a:rPr lang="en-US" sz="3600" b="1" u="sng" dirty="0"/>
              <a:t>idolatrous</a:t>
            </a:r>
            <a:r>
              <a:rPr lang="en-US" sz="3600" dirty="0"/>
              <a:t> heart.</a:t>
            </a:r>
          </a:p>
        </p:txBody>
      </p:sp>
    </p:spTree>
    <p:extLst>
      <p:ext uri="{BB962C8B-B14F-4D97-AF65-F5344CB8AC3E}">
        <p14:creationId xmlns:p14="http://schemas.microsoft.com/office/powerpoint/2010/main" val="140782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93415-8C00-46C7-8F56-BBCBBB36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54745"/>
            <a:ext cx="6675120" cy="64641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Rebekah = </a:t>
            </a:r>
            <a:r>
              <a:rPr lang="en-US" sz="3200" b="1" i="1" u="sng" dirty="0"/>
              <a:t>ensnarer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1 Tim. 3:7 </a:t>
            </a:r>
            <a:r>
              <a:rPr lang="en-US" sz="3200" dirty="0"/>
              <a:t>Moreover he must have a good report of them which are without; lest he fall into reproach and the snare of the devil. 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2 Tim. 2:26</a:t>
            </a:r>
            <a:r>
              <a:rPr lang="en-US" sz="3200" dirty="0"/>
              <a:t> And </a:t>
            </a:r>
            <a:r>
              <a:rPr lang="en-US" sz="3200" i="1" dirty="0"/>
              <a:t>that</a:t>
            </a:r>
            <a:r>
              <a:rPr lang="en-US" sz="3200" dirty="0"/>
              <a:t> they may recover themselves out of the snare of the devil, who are taken captive by him at his will. 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8D7C3-BE24-4472-B637-2E98C8811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" r="2128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842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34AC0B3-A4DD-4915-A5F6-E1344837983A}"/>
              </a:ext>
            </a:extLst>
          </p:cNvPr>
          <p:cNvSpPr/>
          <p:nvPr/>
        </p:nvSpPr>
        <p:spPr>
          <a:xfrm>
            <a:off x="6385449" y="205047"/>
            <a:ext cx="5553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I. For a Wife, </a:t>
            </a:r>
            <a:r>
              <a:rPr lang="en-US" sz="3200" b="1" u="sng" dirty="0"/>
              <a:t>Submission</a:t>
            </a:r>
            <a:r>
              <a:rPr lang="en-US" sz="3200" b="1" dirty="0"/>
              <a:t> in Marriage begins with God.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D06E9F-59A2-4848-9213-32C306267FB5}"/>
              </a:ext>
            </a:extLst>
          </p:cNvPr>
          <p:cNvSpPr/>
          <p:nvPr/>
        </p:nvSpPr>
        <p:spPr>
          <a:xfrm>
            <a:off x="6385447" y="1391357"/>
            <a:ext cx="5553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II. For a Husband, </a:t>
            </a:r>
            <a:r>
              <a:rPr lang="en-US" sz="3200" b="1" u="sng" dirty="0"/>
              <a:t>Love</a:t>
            </a:r>
            <a:r>
              <a:rPr lang="en-US" sz="3200" b="1" dirty="0"/>
              <a:t> in Marriage begins with God.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3BB390-C52C-4F92-9040-CBAB721308AF}"/>
              </a:ext>
            </a:extLst>
          </p:cNvPr>
          <p:cNvSpPr/>
          <p:nvPr/>
        </p:nvSpPr>
        <p:spPr>
          <a:xfrm>
            <a:off x="6385447" y="2577667"/>
            <a:ext cx="5361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III. A Rebellious Wife is Satan’s </a:t>
            </a:r>
            <a:r>
              <a:rPr lang="en-US" sz="3200" b="1" u="sng" dirty="0"/>
              <a:t>Agent</a:t>
            </a:r>
            <a:r>
              <a:rPr lang="en-US" sz="3200" b="1" dirty="0"/>
              <a:t> against her husband.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E7984-E16F-411B-ACDC-3FD95BD0419B}"/>
              </a:ext>
            </a:extLst>
          </p:cNvPr>
          <p:cNvSpPr/>
          <p:nvPr/>
        </p:nvSpPr>
        <p:spPr>
          <a:xfrm>
            <a:off x="6385447" y="3959615"/>
            <a:ext cx="54975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Gen 2:22</a:t>
            </a:r>
            <a:r>
              <a:rPr lang="en-US" sz="3200" dirty="0"/>
              <a:t> And the rib, which the LORD God had taken from man, made he a woman, </a:t>
            </a:r>
            <a:r>
              <a:rPr lang="en-US" sz="3200" u="sng" dirty="0"/>
              <a:t>and brought her unto the man</a:t>
            </a:r>
            <a:r>
              <a:rPr lang="en-US" sz="3200" dirty="0"/>
              <a:t>. 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8B1B49AC-BA4B-4D43-B76F-EE293AF73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69" y="393895"/>
            <a:ext cx="5908780" cy="56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2F24-F2B7-4C54-B5A2-D8E8FD7B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7" y="4807097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you a </a:t>
            </a:r>
            <a:r>
              <a:rPr lang="en-US" sz="6000" b="1" u="sng" dirty="0"/>
              <a:t>H</a:t>
            </a:r>
            <a:r>
              <a:rPr lang="en-US" sz="6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elper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or an A</a:t>
            </a:r>
            <a:r>
              <a:rPr lang="en-US" sz="6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20870-89F6-4CBA-A4CE-8AA4A8F05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b="604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64030BE-B46F-4239-8EB9-B0F677A4F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1" r="7" b="1134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767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34AC0B3-A4DD-4915-A5F6-E1344837983A}"/>
              </a:ext>
            </a:extLst>
          </p:cNvPr>
          <p:cNvSpPr/>
          <p:nvPr/>
        </p:nvSpPr>
        <p:spPr>
          <a:xfrm>
            <a:off x="394744" y="354676"/>
            <a:ext cx="5553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For a Wife, </a:t>
            </a:r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ubmission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Marriage begins with God.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D06E9F-59A2-4848-9213-32C306267FB5}"/>
              </a:ext>
            </a:extLst>
          </p:cNvPr>
          <p:cNvSpPr/>
          <p:nvPr/>
        </p:nvSpPr>
        <p:spPr>
          <a:xfrm>
            <a:off x="394743" y="1784826"/>
            <a:ext cx="5553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For a Husband, </a:t>
            </a:r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Marriage begins with God.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3BB390-C52C-4F92-9040-CBAB721308AF}"/>
              </a:ext>
            </a:extLst>
          </p:cNvPr>
          <p:cNvSpPr/>
          <p:nvPr/>
        </p:nvSpPr>
        <p:spPr>
          <a:xfrm>
            <a:off x="394743" y="3120765"/>
            <a:ext cx="5361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A Rebellious Wife is Satan’s </a:t>
            </a:r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against her Husband.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6EC2C-1D8A-47AD-986D-8733C569D108}"/>
              </a:ext>
            </a:extLst>
          </p:cNvPr>
          <p:cNvSpPr/>
          <p:nvPr/>
        </p:nvSpPr>
        <p:spPr>
          <a:xfrm>
            <a:off x="394743" y="4402574"/>
            <a:ext cx="425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IV. An </a:t>
            </a:r>
            <a:r>
              <a:rPr lang="en-US" sz="3200" b="1" u="sng" dirty="0"/>
              <a:t>Irreverent</a:t>
            </a:r>
            <a:r>
              <a:rPr lang="en-US" sz="3200" b="1" dirty="0"/>
              <a:t> Husband is Satan’s Agent Against His Wife.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EC8AE-808D-49FA-B171-DC1CC597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921" y="374301"/>
            <a:ext cx="5715000" cy="38982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49E7E8-2A7D-4B13-B9F3-CF652341EF7B}"/>
              </a:ext>
            </a:extLst>
          </p:cNvPr>
          <p:cNvSpPr/>
          <p:nvPr/>
        </p:nvSpPr>
        <p:spPr>
          <a:xfrm>
            <a:off x="5948426" y="430345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Eph 5:33 </a:t>
            </a:r>
            <a:r>
              <a:rPr lang="en-US" sz="3200" dirty="0"/>
              <a:t>Nevertheless let every one of you in particular so love his wife even as himself; and the wife </a:t>
            </a:r>
            <a:r>
              <a:rPr lang="en-US" sz="3200" i="1" dirty="0"/>
              <a:t>see</a:t>
            </a:r>
            <a:r>
              <a:rPr lang="en-US" sz="3200" dirty="0"/>
              <a:t> that she reverence </a:t>
            </a:r>
            <a:r>
              <a:rPr lang="en-US" sz="3200" i="1" dirty="0"/>
              <a:t>her</a:t>
            </a:r>
            <a:r>
              <a:rPr lang="en-US" sz="3200" dirty="0"/>
              <a:t> husband. </a:t>
            </a:r>
          </a:p>
        </p:txBody>
      </p:sp>
    </p:spTree>
    <p:extLst>
      <p:ext uri="{BB962C8B-B14F-4D97-AF65-F5344CB8AC3E}">
        <p14:creationId xmlns:p14="http://schemas.microsoft.com/office/powerpoint/2010/main" val="9971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34AC0B3-A4DD-4915-A5F6-E1344837983A}"/>
              </a:ext>
            </a:extLst>
          </p:cNvPr>
          <p:cNvSpPr/>
          <p:nvPr/>
        </p:nvSpPr>
        <p:spPr>
          <a:xfrm>
            <a:off x="394744" y="354676"/>
            <a:ext cx="5553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For a Wife, </a:t>
            </a:r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ubmission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marriage begins with God.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D06E9F-59A2-4848-9213-32C306267FB5}"/>
              </a:ext>
            </a:extLst>
          </p:cNvPr>
          <p:cNvSpPr/>
          <p:nvPr/>
        </p:nvSpPr>
        <p:spPr>
          <a:xfrm>
            <a:off x="394743" y="1784826"/>
            <a:ext cx="5553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For a Husband, </a:t>
            </a:r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Marriage begins with God.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3BB390-C52C-4F92-9040-CBAB721308AF}"/>
              </a:ext>
            </a:extLst>
          </p:cNvPr>
          <p:cNvSpPr/>
          <p:nvPr/>
        </p:nvSpPr>
        <p:spPr>
          <a:xfrm>
            <a:off x="394743" y="3120765"/>
            <a:ext cx="5361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A Rebellious Wife is Satan’s </a:t>
            </a:r>
            <a:r>
              <a:rPr lang="en-US" sz="3200" b="1" u="sng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against her husband.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6EC2C-1D8A-47AD-986D-8733C569D108}"/>
              </a:ext>
            </a:extLst>
          </p:cNvPr>
          <p:cNvSpPr/>
          <p:nvPr/>
        </p:nvSpPr>
        <p:spPr>
          <a:xfrm>
            <a:off x="394743" y="4402574"/>
            <a:ext cx="425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An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Irreverent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Husband is Satan’s Agent Against His Wife.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EC8AE-808D-49FA-B171-DC1CC597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921" y="374301"/>
            <a:ext cx="5715000" cy="38982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49E7E8-2A7D-4B13-B9F3-CF652341EF7B}"/>
              </a:ext>
            </a:extLst>
          </p:cNvPr>
          <p:cNvSpPr/>
          <p:nvPr/>
        </p:nvSpPr>
        <p:spPr>
          <a:xfrm>
            <a:off x="6037921" y="464879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A respectable man </a:t>
            </a:r>
            <a:r>
              <a:rPr lang="en-US" sz="3200" b="1" u="sng" dirty="0">
                <a:solidFill>
                  <a:prstClr val="black"/>
                </a:solidFill>
              </a:rPr>
              <a:t>NEVER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has to demand respect.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60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B196-4AC8-440B-820B-77BAB639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30" y="9527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Let’s Talk (not argue)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C1B6A2-941E-483D-9473-09E8DFEE5F9D}"/>
              </a:ext>
            </a:extLst>
          </p:cNvPr>
          <p:cNvSpPr/>
          <p:nvPr/>
        </p:nvSpPr>
        <p:spPr>
          <a:xfrm>
            <a:off x="157089" y="1149294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As a wife, what do I need to confess to my husband and ask his forgiveness for?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/>
              <a:t>As a husband, what do I need to confess to my wife and ask her forgiveness for?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/>
              <a:t>What is God calling us to do to keep our marriage on the energizing cycle?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15E817E-7C1B-49D6-BD0B-28A0B90A1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571" y="1352204"/>
            <a:ext cx="5379373" cy="51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0CF470-C5D4-40D4-A36B-C0148AA5B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938" y="393469"/>
            <a:ext cx="8815968" cy="61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4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EC7271FF-DC40-4395-89EA-7F9534E2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6095" r="31387" b="-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BDAB1-07DE-47C8-9AE4-BB12716F6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640" y="179139"/>
            <a:ext cx="4800261" cy="1079471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Love and Respect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6E26B-4CD6-49D3-A154-D6F3AE2A61BA}"/>
              </a:ext>
            </a:extLst>
          </p:cNvPr>
          <p:cNvSpPr/>
          <p:nvPr/>
        </p:nvSpPr>
        <p:spPr>
          <a:xfrm>
            <a:off x="6306589" y="143774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The institution of marriage brings out the </a:t>
            </a:r>
            <a:r>
              <a:rPr lang="en-US" sz="3200" b="1" u="sng" dirty="0"/>
              <a:t>best</a:t>
            </a:r>
            <a:r>
              <a:rPr lang="en-US" sz="3200" dirty="0"/>
              <a:t> and the </a:t>
            </a:r>
            <a:r>
              <a:rPr lang="en-US" sz="3200" b="1" u="sng" dirty="0"/>
              <a:t>worst</a:t>
            </a:r>
            <a:r>
              <a:rPr lang="en-US" sz="3200" dirty="0"/>
              <a:t> in us.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7D369-0D08-4BED-B7E7-FF2BDE423A10}"/>
              </a:ext>
            </a:extLst>
          </p:cNvPr>
          <p:cNvSpPr/>
          <p:nvPr/>
        </p:nvSpPr>
        <p:spPr>
          <a:xfrm>
            <a:off x="6356466" y="3172336"/>
            <a:ext cx="5702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At the start, Rebekah </a:t>
            </a:r>
            <a:r>
              <a:rPr lang="en-US" sz="3200" b="1" u="sng" dirty="0"/>
              <a:t>respected</a:t>
            </a:r>
            <a:r>
              <a:rPr lang="en-US" sz="3200" dirty="0"/>
              <a:t> Isaac and Isaac </a:t>
            </a:r>
            <a:r>
              <a:rPr lang="en-US" sz="3200" b="1" u="sng" dirty="0"/>
              <a:t>loved</a:t>
            </a:r>
            <a:r>
              <a:rPr lang="en-US" sz="3200" dirty="0"/>
              <a:t> Rebekah.</a:t>
            </a:r>
          </a:p>
        </p:txBody>
      </p:sp>
    </p:spTree>
    <p:extLst>
      <p:ext uri="{BB962C8B-B14F-4D97-AF65-F5344CB8AC3E}">
        <p14:creationId xmlns:p14="http://schemas.microsoft.com/office/powerpoint/2010/main" val="39770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3B3184-976C-44C6-9EE5-6F998211D3D1}"/>
              </a:ext>
            </a:extLst>
          </p:cNvPr>
          <p:cNvSpPr/>
          <p:nvPr/>
        </p:nvSpPr>
        <p:spPr>
          <a:xfrm>
            <a:off x="6385449" y="205047"/>
            <a:ext cx="5553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I. For a Wife, </a:t>
            </a:r>
            <a:r>
              <a:rPr lang="en-US" sz="3200" b="1" u="sng" dirty="0"/>
              <a:t>Submission</a:t>
            </a:r>
            <a:r>
              <a:rPr lang="en-US" sz="3200" b="1" dirty="0"/>
              <a:t> in Marriage begins with God.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929802-4358-475C-AB91-82177CFD7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64" y="205047"/>
            <a:ext cx="6192266" cy="6035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FB9F72-E0F7-4D1E-B0A8-4E3536E56E38}"/>
              </a:ext>
            </a:extLst>
          </p:cNvPr>
          <p:cNvSpPr/>
          <p:nvPr/>
        </p:nvSpPr>
        <p:spPr>
          <a:xfrm>
            <a:off x="6385449" y="1410567"/>
            <a:ext cx="53750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 woman who is not submitted to her husband is not submitted because she is in </a:t>
            </a:r>
            <a:r>
              <a:rPr lang="en-US" sz="3200" b="1" u="sng" dirty="0"/>
              <a:t>rebellion</a:t>
            </a:r>
            <a:r>
              <a:rPr lang="en-US" sz="3200" dirty="0"/>
              <a:t> to God.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A7EF4-CE84-44A4-9B46-BE5BA7897854}"/>
              </a:ext>
            </a:extLst>
          </p:cNvPr>
          <p:cNvSpPr/>
          <p:nvPr/>
        </p:nvSpPr>
        <p:spPr>
          <a:xfrm>
            <a:off x="6385449" y="3600973"/>
            <a:ext cx="58062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/>
              <a:t>1 Sam. 15:23</a:t>
            </a:r>
            <a:r>
              <a:rPr lang="en-US" sz="3100" dirty="0"/>
              <a:t> For rebellion </a:t>
            </a:r>
            <a:r>
              <a:rPr lang="en-US" sz="3100" i="1" dirty="0"/>
              <a:t>is as</a:t>
            </a:r>
            <a:r>
              <a:rPr lang="en-US" sz="3100" dirty="0"/>
              <a:t> the sin of witchcraft, and stubbornness </a:t>
            </a:r>
            <a:r>
              <a:rPr lang="en-US" sz="3100" i="1" dirty="0"/>
              <a:t>is as</a:t>
            </a:r>
            <a:r>
              <a:rPr lang="en-US" sz="3100" dirty="0"/>
              <a:t> iniquity and idolatry. Because thou hast rejected the word of the LORD, he hath also rejected thee from </a:t>
            </a:r>
            <a:r>
              <a:rPr lang="en-US" sz="3100" i="1" dirty="0"/>
              <a:t>being</a:t>
            </a:r>
            <a:r>
              <a:rPr lang="en-US" sz="3100" dirty="0"/>
              <a:t> king. </a:t>
            </a:r>
          </a:p>
        </p:txBody>
      </p:sp>
    </p:spTree>
    <p:extLst>
      <p:ext uri="{BB962C8B-B14F-4D97-AF65-F5344CB8AC3E}">
        <p14:creationId xmlns:p14="http://schemas.microsoft.com/office/powerpoint/2010/main" val="12590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8D921B-7646-4FAF-8F61-D077E9824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22" y="175846"/>
            <a:ext cx="11591778" cy="54793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009657-1FB2-4ED4-9C31-099ADF29DF1D}"/>
              </a:ext>
            </a:extLst>
          </p:cNvPr>
          <p:cNvSpPr/>
          <p:nvPr/>
        </p:nvSpPr>
        <p:spPr>
          <a:xfrm>
            <a:off x="295422" y="5775497"/>
            <a:ext cx="11591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Carnal parents are always carnal </a:t>
            </a:r>
            <a:r>
              <a:rPr lang="en-US" sz="3600" b="1" u="sng" dirty="0"/>
              <a:t>spouses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13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8755-F5F9-4FD2-B594-93FE14DF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21B378-CBBB-4717-B360-9D415063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1" y="49237"/>
            <a:ext cx="12013809" cy="67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0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51FF-B6A5-48C4-8F4F-D199DABC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91" y="2280727"/>
            <a:ext cx="3651467" cy="167660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The goal for a wife in marriage is not to have her </a:t>
            </a:r>
            <a:r>
              <a:rPr lang="en-US" b="1" u="sng" dirty="0"/>
              <a:t>needs</a:t>
            </a:r>
            <a:r>
              <a:rPr lang="en-US" dirty="0"/>
              <a:t> met by her husband.</a:t>
            </a: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AA8248DA-BA93-4053-AA07-D34189CE0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2" r="4339" b="1"/>
          <a:stretch/>
        </p:blipFill>
        <p:spPr>
          <a:xfrm>
            <a:off x="4484312" y="-472323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544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5162C1-2076-4B77-833F-1581D0DCC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15" y="243010"/>
            <a:ext cx="11587443" cy="6462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6B4FAB-749E-4048-A6F3-D459ADCF5103}"/>
              </a:ext>
            </a:extLst>
          </p:cNvPr>
          <p:cNvSpPr txBox="1"/>
          <p:nvPr/>
        </p:nvSpPr>
        <p:spPr>
          <a:xfrm>
            <a:off x="6724996" y="1563431"/>
            <a:ext cx="46468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Psa</a:t>
            </a:r>
            <a:r>
              <a:rPr lang="en-US" sz="4400" b="1" dirty="0"/>
              <a:t> 37:4 Delight thyself also in the LORD; and he shall give thee the desires of thine heart. </a:t>
            </a:r>
          </a:p>
        </p:txBody>
      </p:sp>
    </p:spTree>
    <p:extLst>
      <p:ext uri="{BB962C8B-B14F-4D97-AF65-F5344CB8AC3E}">
        <p14:creationId xmlns:p14="http://schemas.microsoft.com/office/powerpoint/2010/main" val="49435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2B7B5F-2B74-49AD-BEA9-0FD87868B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83" y="130126"/>
            <a:ext cx="8886833" cy="65977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EB52AF-4D9D-496D-878E-0105A41E5B99}"/>
              </a:ext>
            </a:extLst>
          </p:cNvPr>
          <p:cNvSpPr/>
          <p:nvPr/>
        </p:nvSpPr>
        <p:spPr>
          <a:xfrm>
            <a:off x="9132916" y="2285600"/>
            <a:ext cx="28130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Dr. Emerson </a:t>
            </a:r>
            <a:r>
              <a:rPr lang="en-US" sz="3200" dirty="0" err="1"/>
              <a:t>Eggrichs</a:t>
            </a:r>
            <a:r>
              <a:rPr lang="en-US" sz="3200" dirty="0"/>
              <a:t>, author of “Love and Respect,” </a:t>
            </a:r>
          </a:p>
        </p:txBody>
      </p:sp>
    </p:spTree>
    <p:extLst>
      <p:ext uri="{BB962C8B-B14F-4D97-AF65-F5344CB8AC3E}">
        <p14:creationId xmlns:p14="http://schemas.microsoft.com/office/powerpoint/2010/main" val="406823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55FD-171C-4983-9DDC-47D013D6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</a:t>
            </a:r>
            <a:r>
              <a:rPr lang="en-US" dirty="0"/>
              <a:t> most devastating messages that a man could ever send to his wife: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47338C-8B38-4E53-AF9A-F574C0293D20}"/>
              </a:ext>
            </a:extLst>
          </p:cNvPr>
          <p:cNvSpPr txBox="1">
            <a:spLocks/>
          </p:cNvSpPr>
          <p:nvPr/>
        </p:nvSpPr>
        <p:spPr>
          <a:xfrm>
            <a:off x="440847" y="5712330"/>
            <a:ext cx="6004287" cy="108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“I am not willing to die for you.”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D42B5-AA56-4442-9E98-CEFAE283D33C}"/>
              </a:ext>
            </a:extLst>
          </p:cNvPr>
          <p:cNvSpPr/>
          <p:nvPr/>
        </p:nvSpPr>
        <p:spPr>
          <a:xfrm>
            <a:off x="6334298" y="5840571"/>
            <a:ext cx="837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6CD9E1-28CA-4290-8097-CB109D3F45C4}"/>
              </a:ext>
            </a:extLst>
          </p:cNvPr>
          <p:cNvSpPr txBox="1">
            <a:spLocks/>
          </p:cNvSpPr>
          <p:nvPr/>
        </p:nvSpPr>
        <p:spPr>
          <a:xfrm>
            <a:off x="6681211" y="5722129"/>
            <a:ext cx="4445924" cy="108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“I do not love you.”</a:t>
            </a:r>
            <a:endParaRPr lang="en-US" sz="3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800468C-2D5C-4618-AD61-E46E270DC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589961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524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Love and Respect</vt:lpstr>
      <vt:lpstr>Love and Respect</vt:lpstr>
      <vt:lpstr>PowerPoint Presentation</vt:lpstr>
      <vt:lpstr>PowerPoint Presentation</vt:lpstr>
      <vt:lpstr>PowerPoint Presentation</vt:lpstr>
      <vt:lpstr>The goal for a wife in marriage is not to have her needs met by her husband.</vt:lpstr>
      <vt:lpstr>PowerPoint Presentation</vt:lpstr>
      <vt:lpstr>PowerPoint Presentation</vt:lpstr>
      <vt:lpstr>THE most devastating messages that a man could ever send to his wife: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a Helper or an Agent?</vt:lpstr>
      <vt:lpstr>PowerPoint Presentation</vt:lpstr>
      <vt:lpstr>PowerPoint Presentation</vt:lpstr>
      <vt:lpstr>Let’s Talk (not argue)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and Respect</dc:title>
  <dc:creator>Kenny Morgan</dc:creator>
  <cp:lastModifiedBy>Kenny Morgan</cp:lastModifiedBy>
  <cp:revision>6</cp:revision>
  <dcterms:created xsi:type="dcterms:W3CDTF">2019-02-16T19:35:21Z</dcterms:created>
  <dcterms:modified xsi:type="dcterms:W3CDTF">2019-02-16T20:19:55Z</dcterms:modified>
</cp:coreProperties>
</file>