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C7009-C3DE-4870-A4F1-18C676BF8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8ECA1-7F66-4265-AB70-6395B3CA9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C471B-7F62-4A68-9212-DE5974BA5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AE53E-340E-4CCC-80EA-C4CBD3BE7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3E313-F7DD-4A30-82D2-D76130159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9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D2141-E3DD-4ACB-B293-6AD41517C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04ECA7-9B2C-40CA-A917-A1322A77D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62776-9555-4E5A-9940-B95C17D6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9FAFD-B1A7-4433-A4D8-FC91EBC4E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82252-3695-48EE-84F9-AF4D784D4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3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520403-F3E1-4C38-B6C8-63A33DE93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9B041-1843-4D5A-9F04-83B3386A5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478E6-BA9C-4E6F-85FE-FBFBEB562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F05CD-E146-4C77-8F39-87F9DBADF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5B8DF-ECFD-4966-B43F-1B6D23BE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1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86026-8A99-49A6-A0FA-BC7958AEC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9A94F-68FA-4E26-A540-C984EA0F4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16FD8-B1B8-49C9-ADDB-86D4FFF4C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C3418-AC0F-47A2-88D7-389F4F289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0F835-9B08-468F-A8DA-11BC0905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9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FC64C-EBF2-424D-A176-973EEA998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2D270-E2BB-471E-9B65-343EA1F5A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97D91-CB42-4884-98CF-A26FD9DE0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B89F3-1B49-4139-8885-9084629C5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DC5A7-5E8A-4CFB-A743-53FC7735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7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25D1-1831-46EF-857D-1694E5503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1DB73-40F6-4217-BA73-4E82AA648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D3BB0-6468-49EA-A31D-173ADED7E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07AA5-95AB-4A14-902B-128D0D537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092E3-7591-4103-962B-4DCFF9183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C1D2B-92F4-4D95-BB56-3EF80BE50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09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8B37A-70B4-424E-9692-E8CA7B208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E8D58-F838-496D-8A7E-67D678AC8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A4253-2486-4FAA-A593-AEB3736AB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74234F-7449-4A69-8055-328C0FADB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E7355A-38D4-4342-A04E-4DE4ABD747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8ABBB7-951F-4821-ADB5-69666D81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97F758-65AB-4ACF-BEBF-FC1FD0E44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0627C8-6ED6-4F98-83B1-FDDCD667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6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B2203-F329-45D1-B208-4C73EA1C2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6E426C-53B1-49EE-8BB8-E89CC0A4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51825-BC3B-4F29-BA88-EAD9EA7DF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9BEE0D-1E8F-44D1-8741-66A1DEC1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64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967A2C-4F62-4E79-98B2-8D717195B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F466BA-95D1-4C4B-9077-A5A1CC00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05E5D-3D19-4224-8EA5-90356FA45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9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68829-7153-43B5-A14B-6ECF1E811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991F3-4E2D-48D7-8F84-338175D83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01073-CDF0-4A1A-B0A0-74A80E5C4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9A5B2-9E9C-4300-8A9E-281D2E6F1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A62C6-F091-478F-A465-7C7913C2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F1E3B-D67F-4799-BE0E-1C90359B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0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DE3EC-F3AA-49C1-AD0B-03958C9F7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EA4F44-8F8E-489A-BC94-EC1B624C0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AE18EB-6ADA-4FB7-A758-F4D4A1A1A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C5C09-5385-463D-8216-86D703C52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651F4-89AF-4A97-AE64-F7E22C978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48FC1-DC74-4F4E-9264-98494BE4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3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94CC0F-1675-460B-A663-D73875E54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0BC37-1FB8-4D9B-A4C0-5D987BDDA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308A6-2915-48C5-A07F-9F4DD1F164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904D6-3063-4E5E-9C37-ECDFE1E25BD6}" type="datetimeFigureOut">
              <a:rPr lang="en-US" smtClean="0"/>
              <a:t>9/23/2018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57DD2-CCF9-4389-97E3-3EC575F89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E6551-57E8-4FE2-B404-4051523371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70971-7364-42C3-BFD5-EF3FE4731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3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1329C-E514-4CC4-AEAC-5B18BF8DC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449" y="4332849"/>
            <a:ext cx="10901471" cy="1463114"/>
          </a:xfrm>
          <a:noFill/>
        </p:spPr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Ministry Lessons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33BD95-D43B-4C05-87EA-A519C5A6D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449" y="5795963"/>
            <a:ext cx="10901471" cy="815852"/>
          </a:xfrm>
          <a:noFill/>
        </p:spPr>
        <p:txBody>
          <a:bodyPr>
            <a:normAutofit lnSpcReduction="10000"/>
          </a:bodyPr>
          <a:lstStyle/>
          <a:p>
            <a:r>
              <a:rPr lang="en-US" sz="5400" i="1" dirty="0"/>
              <a:t>Mark 6:14-56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672" b="23505"/>
          <a:stretch/>
        </p:blipFill>
        <p:spPr>
          <a:xfrm>
            <a:off x="20" y="1"/>
            <a:ext cx="12191979" cy="423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56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05B054-7D9C-45DC-9DE7-A63BE177C7E7}"/>
              </a:ext>
            </a:extLst>
          </p:cNvPr>
          <p:cNvSpPr/>
          <p:nvPr/>
        </p:nvSpPr>
        <p:spPr>
          <a:xfrm>
            <a:off x="410096" y="534754"/>
            <a:ext cx="1145493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800" b="1" dirty="0" err="1">
                <a:solidFill>
                  <a:prstClr val="white"/>
                </a:solidFill>
              </a:rPr>
              <a:t>Psa</a:t>
            </a:r>
            <a:r>
              <a:rPr lang="en-US" sz="3800" b="1" dirty="0">
                <a:solidFill>
                  <a:prstClr val="white"/>
                </a:solidFill>
              </a:rPr>
              <a:t> 23:4 </a:t>
            </a:r>
            <a:r>
              <a:rPr lang="en-US" sz="3800" dirty="0">
                <a:solidFill>
                  <a:prstClr val="white"/>
                </a:solidFill>
              </a:rPr>
              <a:t>Yea, though I walk through the valley of the shadow of death, I will fear no evil: for thou </a:t>
            </a:r>
            <a:r>
              <a:rPr lang="en-US" sz="3800" i="1" dirty="0">
                <a:solidFill>
                  <a:prstClr val="white"/>
                </a:solidFill>
              </a:rPr>
              <a:t>art</a:t>
            </a:r>
            <a:r>
              <a:rPr lang="en-US" sz="3800" dirty="0">
                <a:solidFill>
                  <a:prstClr val="white"/>
                </a:solidFill>
              </a:rPr>
              <a:t> with me; thy rod and thy staff they comfort me. </a:t>
            </a:r>
            <a:endParaRPr kumimoji="0" lang="en-US" sz="3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A24E6E-CFBA-4ED4-989A-2B36AF914B4B}"/>
              </a:ext>
            </a:extLst>
          </p:cNvPr>
          <p:cNvSpPr/>
          <p:nvPr/>
        </p:nvSpPr>
        <p:spPr>
          <a:xfrm>
            <a:off x="410096" y="3210847"/>
            <a:ext cx="1145493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800" b="1" dirty="0">
                <a:solidFill>
                  <a:prstClr val="white"/>
                </a:solidFill>
              </a:rPr>
              <a:t>Isa 43:2 </a:t>
            </a:r>
            <a:r>
              <a:rPr lang="en-US" sz="3800" dirty="0">
                <a:solidFill>
                  <a:prstClr val="white"/>
                </a:solidFill>
              </a:rPr>
              <a:t>When thou </a:t>
            </a:r>
            <a:r>
              <a:rPr lang="en-US" sz="3800" dirty="0" err="1">
                <a:solidFill>
                  <a:prstClr val="white"/>
                </a:solidFill>
              </a:rPr>
              <a:t>passest</a:t>
            </a:r>
            <a:r>
              <a:rPr lang="en-US" sz="3800" dirty="0">
                <a:solidFill>
                  <a:prstClr val="white"/>
                </a:solidFill>
              </a:rPr>
              <a:t> through the waters, I </a:t>
            </a:r>
            <a:r>
              <a:rPr lang="en-US" sz="3800" i="1" dirty="0">
                <a:solidFill>
                  <a:prstClr val="white"/>
                </a:solidFill>
              </a:rPr>
              <a:t>will be </a:t>
            </a:r>
            <a:r>
              <a:rPr lang="en-US" sz="3800" dirty="0">
                <a:solidFill>
                  <a:prstClr val="white"/>
                </a:solidFill>
              </a:rPr>
              <a:t>with thee; and through the rivers, they shall not overflow thee: when thou </a:t>
            </a:r>
            <a:r>
              <a:rPr lang="en-US" sz="3800" dirty="0" err="1">
                <a:solidFill>
                  <a:prstClr val="white"/>
                </a:solidFill>
              </a:rPr>
              <a:t>walkest</a:t>
            </a:r>
            <a:r>
              <a:rPr lang="en-US" sz="3800" dirty="0">
                <a:solidFill>
                  <a:prstClr val="white"/>
                </a:solidFill>
              </a:rPr>
              <a:t> through the fire, thou shalt not be burned; neither shall the flame kindle upon thee. </a:t>
            </a:r>
            <a:endParaRPr kumimoji="0" lang="en-US" sz="3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905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333BD95-D43B-4C05-87EA-A519C5A6D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56" y="318924"/>
            <a:ext cx="11282288" cy="1098395"/>
          </a:xfrm>
        </p:spPr>
        <p:txBody>
          <a:bodyPr>
            <a:noAutofit/>
          </a:bodyPr>
          <a:lstStyle/>
          <a:p>
            <a:pPr algn="l"/>
            <a:r>
              <a:rPr lang="en-US" sz="4000" b="1" u="sng" dirty="0">
                <a:solidFill>
                  <a:srgbClr val="FFFFFF"/>
                </a:solidFill>
              </a:rPr>
              <a:t>Ministry Lesson 1:</a:t>
            </a:r>
            <a:r>
              <a:rPr lang="en-US" sz="4000" b="1" dirty="0">
                <a:solidFill>
                  <a:srgbClr val="FFFFFF"/>
                </a:solidFill>
              </a:rPr>
              <a:t> RETREATING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is Necessary.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A55A8EE-C953-4D7C-B025-7B80A0871918}"/>
              </a:ext>
            </a:extLst>
          </p:cNvPr>
          <p:cNvSpPr txBox="1">
            <a:spLocks/>
          </p:cNvSpPr>
          <p:nvPr/>
        </p:nvSpPr>
        <p:spPr>
          <a:xfrm>
            <a:off x="454856" y="1259087"/>
            <a:ext cx="11282288" cy="1098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Ministry Lesson 2: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RESTING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Necessary.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4ACF4B8-92F9-4968-8F44-EEEAA9756ACE}"/>
              </a:ext>
            </a:extLst>
          </p:cNvPr>
          <p:cNvSpPr txBox="1">
            <a:spLocks/>
          </p:cNvSpPr>
          <p:nvPr/>
        </p:nvSpPr>
        <p:spPr>
          <a:xfrm>
            <a:off x="454856" y="2270469"/>
            <a:ext cx="11282288" cy="1098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Ministry Lesson 3: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REMEMBERING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Necessary.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D19034B-CBF9-46D8-BC02-A9431C618269}"/>
              </a:ext>
            </a:extLst>
          </p:cNvPr>
          <p:cNvSpPr txBox="1">
            <a:spLocks/>
          </p:cNvSpPr>
          <p:nvPr/>
        </p:nvSpPr>
        <p:spPr>
          <a:xfrm>
            <a:off x="454856" y="3350030"/>
            <a:ext cx="11282288" cy="1098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Ministry Lesson 4: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REASSURING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Necessary.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4BC986-E9B2-4C64-BF5C-BACCC71FE33C}"/>
              </a:ext>
            </a:extLst>
          </p:cNvPr>
          <p:cNvSpPr/>
          <p:nvPr/>
        </p:nvSpPr>
        <p:spPr>
          <a:xfrm>
            <a:off x="454856" y="4302868"/>
            <a:ext cx="89440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John 8:58 </a:t>
            </a:r>
            <a:r>
              <a:rPr lang="en-US" sz="4000" dirty="0"/>
              <a:t>Jesus said unto them, Verily, verily, I say unto you, Before Abraham was, I am. </a:t>
            </a:r>
          </a:p>
        </p:txBody>
      </p:sp>
    </p:spTree>
    <p:extLst>
      <p:ext uri="{BB962C8B-B14F-4D97-AF65-F5344CB8AC3E}">
        <p14:creationId xmlns:p14="http://schemas.microsoft.com/office/powerpoint/2010/main" val="2528440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333BD95-D43B-4C05-87EA-A519C5A6D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56" y="318924"/>
            <a:ext cx="11282288" cy="1098395"/>
          </a:xfrm>
        </p:spPr>
        <p:txBody>
          <a:bodyPr>
            <a:noAutofit/>
          </a:bodyPr>
          <a:lstStyle/>
          <a:p>
            <a:r>
              <a:rPr lang="en-US" sz="4000" b="1" u="sng" dirty="0">
                <a:solidFill>
                  <a:srgbClr val="FFFFFF"/>
                </a:solidFill>
              </a:rPr>
              <a:t>Ministry Lesson 1:</a:t>
            </a:r>
            <a:r>
              <a:rPr lang="en-US" sz="4000" b="1" dirty="0">
                <a:solidFill>
                  <a:srgbClr val="FFFFFF"/>
                </a:solidFill>
              </a:rPr>
              <a:t> RETREATING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is Necessary.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AF32BF-F11F-4BEE-8823-E92F836A30CD}"/>
              </a:ext>
            </a:extLst>
          </p:cNvPr>
          <p:cNvSpPr/>
          <p:nvPr/>
        </p:nvSpPr>
        <p:spPr>
          <a:xfrm>
            <a:off x="1413803" y="1274577"/>
            <a:ext cx="9326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Mark 1:35 </a:t>
            </a:r>
            <a:r>
              <a:rPr lang="en-US" sz="4000" dirty="0"/>
              <a:t>And in the morning, rising up a great while before day, he went out, and departed into a solitary place, and there prayed. </a:t>
            </a:r>
          </a:p>
        </p:txBody>
      </p:sp>
    </p:spTree>
    <p:extLst>
      <p:ext uri="{BB962C8B-B14F-4D97-AF65-F5344CB8AC3E}">
        <p14:creationId xmlns:p14="http://schemas.microsoft.com/office/powerpoint/2010/main" val="453850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333BD95-D43B-4C05-87EA-A519C5A6D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56" y="318924"/>
            <a:ext cx="11282288" cy="1098395"/>
          </a:xfrm>
        </p:spPr>
        <p:txBody>
          <a:bodyPr>
            <a:noAutofit/>
          </a:bodyPr>
          <a:lstStyle/>
          <a:p>
            <a:r>
              <a:rPr lang="en-US" sz="4000" b="1" u="sng" dirty="0">
                <a:solidFill>
                  <a:srgbClr val="FFFFFF"/>
                </a:solidFill>
              </a:rPr>
              <a:t>Ministry Lesson 1:</a:t>
            </a:r>
            <a:r>
              <a:rPr lang="en-US" sz="4000" b="1" dirty="0">
                <a:solidFill>
                  <a:srgbClr val="FFFFFF"/>
                </a:solidFill>
              </a:rPr>
              <a:t> RETREATING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is Necessary.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AF32BF-F11F-4BEE-8823-E92F836A30CD}"/>
              </a:ext>
            </a:extLst>
          </p:cNvPr>
          <p:cNvSpPr/>
          <p:nvPr/>
        </p:nvSpPr>
        <p:spPr>
          <a:xfrm>
            <a:off x="1413803" y="1274577"/>
            <a:ext cx="9326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ABSOLUTE PRINCIPLES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A1D1D2-D664-4E45-AF6E-D56B80424381}"/>
              </a:ext>
            </a:extLst>
          </p:cNvPr>
          <p:cNvSpPr/>
          <p:nvPr/>
        </p:nvSpPr>
        <p:spPr>
          <a:xfrm>
            <a:off x="1413803" y="1914657"/>
            <a:ext cx="9326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1. </a:t>
            </a: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Take a family vacation yearly.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A85423-1032-453A-9CC3-A1F1A890A743}"/>
              </a:ext>
            </a:extLst>
          </p:cNvPr>
          <p:cNvSpPr/>
          <p:nvPr/>
        </p:nvSpPr>
        <p:spPr>
          <a:xfrm>
            <a:off x="1413803" y="2671115"/>
            <a:ext cx="9326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2. </a:t>
            </a: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Take mini retreats throughout the year.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07106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333BD95-D43B-4C05-87EA-A519C5A6D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56" y="318924"/>
            <a:ext cx="11282288" cy="1098395"/>
          </a:xfrm>
        </p:spPr>
        <p:txBody>
          <a:bodyPr>
            <a:noAutofit/>
          </a:bodyPr>
          <a:lstStyle/>
          <a:p>
            <a:pPr algn="l"/>
            <a:r>
              <a:rPr lang="en-US" sz="4000" b="1" u="sng" dirty="0">
                <a:solidFill>
                  <a:srgbClr val="FFFFFF"/>
                </a:solidFill>
              </a:rPr>
              <a:t>Ministry Lesson 1:</a:t>
            </a:r>
            <a:r>
              <a:rPr lang="en-US" sz="4000" b="1" dirty="0">
                <a:solidFill>
                  <a:srgbClr val="FFFFFF"/>
                </a:solidFill>
              </a:rPr>
              <a:t> RETREATING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is Necessary.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A55A8EE-C953-4D7C-B025-7B80A0871918}"/>
              </a:ext>
            </a:extLst>
          </p:cNvPr>
          <p:cNvSpPr txBox="1">
            <a:spLocks/>
          </p:cNvSpPr>
          <p:nvPr/>
        </p:nvSpPr>
        <p:spPr>
          <a:xfrm>
            <a:off x="454856" y="1259087"/>
            <a:ext cx="11282288" cy="1098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u="sng" dirty="0">
                <a:solidFill>
                  <a:srgbClr val="FFFFFF"/>
                </a:solidFill>
              </a:rPr>
              <a:t>Ministry Lesson 2:</a:t>
            </a:r>
            <a:r>
              <a:rPr lang="en-US" sz="4000" b="1" dirty="0">
                <a:solidFill>
                  <a:srgbClr val="FFFFFF"/>
                </a:solidFill>
              </a:rPr>
              <a:t> RESTING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is Necessary.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E5258A-7BC7-4FD1-BE30-3499853798A5}"/>
              </a:ext>
            </a:extLst>
          </p:cNvPr>
          <p:cNvSpPr/>
          <p:nvPr/>
        </p:nvSpPr>
        <p:spPr>
          <a:xfrm>
            <a:off x="1036320" y="2282582"/>
            <a:ext cx="91495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Gen 2:2 </a:t>
            </a:r>
            <a:r>
              <a:rPr lang="en-US" sz="4000" dirty="0"/>
              <a:t>And on the seventh day God ended his work which he had made; and he rested on the seventh day from all his work which he had made. </a:t>
            </a:r>
          </a:p>
        </p:txBody>
      </p:sp>
    </p:spTree>
    <p:extLst>
      <p:ext uri="{BB962C8B-B14F-4D97-AF65-F5344CB8AC3E}">
        <p14:creationId xmlns:p14="http://schemas.microsoft.com/office/powerpoint/2010/main" val="2246624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05B054-7D9C-45DC-9DE7-A63BE177C7E7}"/>
              </a:ext>
            </a:extLst>
          </p:cNvPr>
          <p:cNvSpPr/>
          <p:nvPr/>
        </p:nvSpPr>
        <p:spPr>
          <a:xfrm>
            <a:off x="410096" y="534754"/>
            <a:ext cx="1145493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/>
              <a:t>Exo 20:8 </a:t>
            </a:r>
            <a:r>
              <a:rPr lang="en-US" sz="3800" dirty="0"/>
              <a:t>Remember the sabbath day, to keep it holy. </a:t>
            </a:r>
            <a:r>
              <a:rPr lang="en-US" sz="3800" b="1" dirty="0"/>
              <a:t>9</a:t>
            </a:r>
            <a:r>
              <a:rPr lang="en-US" sz="3800" dirty="0"/>
              <a:t> Six days shalt thou </a:t>
            </a:r>
            <a:r>
              <a:rPr lang="en-US" sz="3800" dirty="0" err="1"/>
              <a:t>labour</a:t>
            </a:r>
            <a:r>
              <a:rPr lang="en-US" sz="3800" dirty="0"/>
              <a:t>, and do all thy work: </a:t>
            </a:r>
            <a:r>
              <a:rPr lang="en-US" sz="3800" b="1" dirty="0"/>
              <a:t>10</a:t>
            </a:r>
            <a:r>
              <a:rPr lang="en-US" sz="3800" dirty="0"/>
              <a:t> But the seventh day is the sabbath of the LORD thy God: in it thou shalt not do any work, thou, nor thy son, nor thy daughter, thy manservant, nor thy maidservant, nor thy cattle, nor thy stranger that is within thy gates: </a:t>
            </a:r>
            <a:r>
              <a:rPr lang="en-US" sz="3800" b="1" dirty="0"/>
              <a:t>11</a:t>
            </a:r>
            <a:r>
              <a:rPr lang="en-US" sz="3800" dirty="0"/>
              <a:t> For in six  days the LORD made heaven and earth, the sea, and all that in them is, and rested the seventh day: wherefore the LORD blessed the sabbath day, and hallowed it. </a:t>
            </a:r>
          </a:p>
        </p:txBody>
      </p:sp>
    </p:spTree>
    <p:extLst>
      <p:ext uri="{BB962C8B-B14F-4D97-AF65-F5344CB8AC3E}">
        <p14:creationId xmlns:p14="http://schemas.microsoft.com/office/powerpoint/2010/main" val="3485482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8AF32BF-F11F-4BEE-8823-E92F836A30CD}"/>
              </a:ext>
            </a:extLst>
          </p:cNvPr>
          <p:cNvSpPr/>
          <p:nvPr/>
        </p:nvSpPr>
        <p:spPr>
          <a:xfrm>
            <a:off x="1413803" y="1274577"/>
            <a:ext cx="9326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ABSOLUTE PRINCIPLES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A1D1D2-D664-4E45-AF6E-D56B80424381}"/>
              </a:ext>
            </a:extLst>
          </p:cNvPr>
          <p:cNvSpPr/>
          <p:nvPr/>
        </p:nvSpPr>
        <p:spPr>
          <a:xfrm>
            <a:off x="1413803" y="1914657"/>
            <a:ext cx="9326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Take a family vacation yearly.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A85423-1032-453A-9CC3-A1F1A890A743}"/>
              </a:ext>
            </a:extLst>
          </p:cNvPr>
          <p:cNvSpPr/>
          <p:nvPr/>
        </p:nvSpPr>
        <p:spPr>
          <a:xfrm>
            <a:off x="1413803" y="2671115"/>
            <a:ext cx="9326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Take mini retreats throughout the year.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63AE62-331E-4CE7-B6FF-B40E0C529E4A}"/>
              </a:ext>
            </a:extLst>
          </p:cNvPr>
          <p:cNvSpPr/>
          <p:nvPr/>
        </p:nvSpPr>
        <p:spPr>
          <a:xfrm>
            <a:off x="1432560" y="3479000"/>
            <a:ext cx="9326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Take at</a:t>
            </a:r>
            <a:r>
              <a:rPr kumimoji="0" lang="en-US" sz="40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least one day off weekly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A7E46A89-14AB-4B02-AFB9-9489697622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0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05B054-7D9C-45DC-9DE7-A63BE177C7E7}"/>
              </a:ext>
            </a:extLst>
          </p:cNvPr>
          <p:cNvSpPr/>
          <p:nvPr/>
        </p:nvSpPr>
        <p:spPr>
          <a:xfrm>
            <a:off x="410096" y="534754"/>
            <a:ext cx="1145493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800" b="1" dirty="0">
                <a:solidFill>
                  <a:prstClr val="white"/>
                </a:solidFill>
              </a:rPr>
              <a:t>2Ch 36:21 </a:t>
            </a:r>
            <a:r>
              <a:rPr lang="en-US" sz="3800" dirty="0">
                <a:solidFill>
                  <a:prstClr val="white"/>
                </a:solidFill>
              </a:rPr>
              <a:t>To fulfil the word of the LORD by the mouth of Jeremiah, until the land had enjoyed her sabbaths: </a:t>
            </a:r>
            <a:r>
              <a:rPr lang="en-US" sz="3800" i="1" dirty="0">
                <a:solidFill>
                  <a:prstClr val="white"/>
                </a:solidFill>
              </a:rPr>
              <a:t>for</a:t>
            </a:r>
            <a:r>
              <a:rPr lang="en-US" sz="3800" dirty="0">
                <a:solidFill>
                  <a:prstClr val="white"/>
                </a:solidFill>
              </a:rPr>
              <a:t> as long as she lay desolate she kept sabbath, to fulfil threescore and ten years. </a:t>
            </a:r>
            <a:endParaRPr kumimoji="0" lang="en-US" sz="3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A24E6E-CFBA-4ED4-989A-2B36AF914B4B}"/>
              </a:ext>
            </a:extLst>
          </p:cNvPr>
          <p:cNvSpPr/>
          <p:nvPr/>
        </p:nvSpPr>
        <p:spPr>
          <a:xfrm>
            <a:off x="410096" y="3210847"/>
            <a:ext cx="1145493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800" b="1" dirty="0" err="1">
                <a:solidFill>
                  <a:prstClr val="white"/>
                </a:solidFill>
              </a:rPr>
              <a:t>Psa</a:t>
            </a:r>
            <a:r>
              <a:rPr lang="en-US" sz="3800" b="1" dirty="0">
                <a:solidFill>
                  <a:prstClr val="white"/>
                </a:solidFill>
              </a:rPr>
              <a:t> 127:2 </a:t>
            </a:r>
            <a:r>
              <a:rPr lang="en-US" sz="3800" i="1" dirty="0">
                <a:solidFill>
                  <a:prstClr val="white"/>
                </a:solidFill>
              </a:rPr>
              <a:t>It is </a:t>
            </a:r>
            <a:r>
              <a:rPr lang="en-US" sz="3800" dirty="0">
                <a:solidFill>
                  <a:prstClr val="white"/>
                </a:solidFill>
              </a:rPr>
              <a:t>vain for you to rise up early, to sit up late, to eat the bread of sorrows: </a:t>
            </a:r>
            <a:r>
              <a:rPr lang="en-US" sz="3800" i="1" dirty="0">
                <a:solidFill>
                  <a:prstClr val="white"/>
                </a:solidFill>
              </a:rPr>
              <a:t>for</a:t>
            </a:r>
            <a:r>
              <a:rPr lang="en-US" sz="3800" dirty="0">
                <a:solidFill>
                  <a:prstClr val="white"/>
                </a:solidFill>
              </a:rPr>
              <a:t> so he giveth his beloved sleep. </a:t>
            </a:r>
          </a:p>
        </p:txBody>
      </p:sp>
    </p:spTree>
    <p:extLst>
      <p:ext uri="{BB962C8B-B14F-4D97-AF65-F5344CB8AC3E}">
        <p14:creationId xmlns:p14="http://schemas.microsoft.com/office/powerpoint/2010/main" val="675066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333BD95-D43B-4C05-87EA-A519C5A6D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856" y="318924"/>
            <a:ext cx="11282288" cy="1098395"/>
          </a:xfrm>
        </p:spPr>
        <p:txBody>
          <a:bodyPr>
            <a:noAutofit/>
          </a:bodyPr>
          <a:lstStyle/>
          <a:p>
            <a:pPr algn="l"/>
            <a:r>
              <a:rPr lang="en-US" sz="4000" b="1" u="sng" dirty="0">
                <a:solidFill>
                  <a:srgbClr val="FFFFFF"/>
                </a:solidFill>
              </a:rPr>
              <a:t>Ministry Lesson 1:</a:t>
            </a:r>
            <a:r>
              <a:rPr lang="en-US" sz="4000" b="1" dirty="0">
                <a:solidFill>
                  <a:srgbClr val="FFFFFF"/>
                </a:solidFill>
              </a:rPr>
              <a:t> RETREATING</a:t>
            </a:r>
            <a:r>
              <a:rPr lang="en-US" sz="4000" i="1" dirty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is Necessary.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A55A8EE-C953-4D7C-B025-7B80A0871918}"/>
              </a:ext>
            </a:extLst>
          </p:cNvPr>
          <p:cNvSpPr txBox="1">
            <a:spLocks/>
          </p:cNvSpPr>
          <p:nvPr/>
        </p:nvSpPr>
        <p:spPr>
          <a:xfrm>
            <a:off x="454856" y="1259087"/>
            <a:ext cx="11282288" cy="1098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Ministry Lesson 2: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RESTING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Necessary.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4ACF4B8-92F9-4968-8F44-EEEAA9756ACE}"/>
              </a:ext>
            </a:extLst>
          </p:cNvPr>
          <p:cNvSpPr txBox="1">
            <a:spLocks/>
          </p:cNvSpPr>
          <p:nvPr/>
        </p:nvSpPr>
        <p:spPr>
          <a:xfrm>
            <a:off x="454856" y="2270469"/>
            <a:ext cx="11282288" cy="10983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Ministry Lesson 3: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REMEMBERING</a:t>
            </a:r>
            <a:r>
              <a:rPr kumimoji="0" 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Necessary.</a:t>
            </a:r>
          </a:p>
        </p:txBody>
      </p:sp>
    </p:spTree>
    <p:extLst>
      <p:ext uri="{BB962C8B-B14F-4D97-AF65-F5344CB8AC3E}">
        <p14:creationId xmlns:p14="http://schemas.microsoft.com/office/powerpoint/2010/main" val="388410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E87212-D2A5-4E87-88A5-AA248D5EA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/>
          </a:blip>
          <a:srcRect l="11848" r="3264" b="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05B054-7D9C-45DC-9DE7-A63BE177C7E7}"/>
              </a:ext>
            </a:extLst>
          </p:cNvPr>
          <p:cNvSpPr/>
          <p:nvPr/>
        </p:nvSpPr>
        <p:spPr>
          <a:xfrm>
            <a:off x="410096" y="534754"/>
            <a:ext cx="1145493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800" b="1" dirty="0" err="1">
                <a:solidFill>
                  <a:prstClr val="white"/>
                </a:solidFill>
              </a:rPr>
              <a:t>Jer</a:t>
            </a:r>
            <a:r>
              <a:rPr lang="en-US" sz="3800" b="1" dirty="0">
                <a:solidFill>
                  <a:prstClr val="white"/>
                </a:solidFill>
              </a:rPr>
              <a:t> 32:17 </a:t>
            </a:r>
            <a:r>
              <a:rPr lang="en-US" sz="3800" dirty="0">
                <a:solidFill>
                  <a:prstClr val="white"/>
                </a:solidFill>
              </a:rPr>
              <a:t>Ah Lord GOD! behold, thou hast made the heaven and the earth by thy great power and stretched out arm, </a:t>
            </a:r>
            <a:r>
              <a:rPr lang="en-US" sz="3800" i="1" dirty="0">
                <a:solidFill>
                  <a:prstClr val="white"/>
                </a:solidFill>
              </a:rPr>
              <a:t>and</a:t>
            </a:r>
            <a:r>
              <a:rPr lang="en-US" sz="3800" dirty="0">
                <a:solidFill>
                  <a:prstClr val="white"/>
                </a:solidFill>
              </a:rPr>
              <a:t> there is nothing too hard for thee:</a:t>
            </a:r>
            <a:endParaRPr kumimoji="0" lang="en-US" sz="3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A24E6E-CFBA-4ED4-989A-2B36AF914B4B}"/>
              </a:ext>
            </a:extLst>
          </p:cNvPr>
          <p:cNvSpPr/>
          <p:nvPr/>
        </p:nvSpPr>
        <p:spPr>
          <a:xfrm>
            <a:off x="410096" y="3210847"/>
            <a:ext cx="1145493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800" b="1" dirty="0" err="1">
                <a:solidFill>
                  <a:prstClr val="white"/>
                </a:solidFill>
              </a:rPr>
              <a:t>Jer</a:t>
            </a:r>
            <a:r>
              <a:rPr lang="en-US" sz="3800" b="1" dirty="0">
                <a:solidFill>
                  <a:prstClr val="white"/>
                </a:solidFill>
              </a:rPr>
              <a:t> 32:26 </a:t>
            </a:r>
            <a:r>
              <a:rPr lang="en-US" sz="3800" dirty="0">
                <a:solidFill>
                  <a:prstClr val="white"/>
                </a:solidFill>
              </a:rPr>
              <a:t>Then came the word of the LORD unto Jeremiah, saying, </a:t>
            </a:r>
            <a:r>
              <a:rPr lang="en-US" sz="3800" b="1" dirty="0">
                <a:solidFill>
                  <a:prstClr val="white"/>
                </a:solidFill>
              </a:rPr>
              <a:t>27 </a:t>
            </a:r>
            <a:r>
              <a:rPr lang="en-US" sz="3800" dirty="0">
                <a:solidFill>
                  <a:prstClr val="white"/>
                </a:solidFill>
              </a:rPr>
              <a:t>Behold, I am the LORD, the God of all flesh: is there any thing too hard for me? </a:t>
            </a:r>
            <a:endParaRPr kumimoji="0" lang="en-US" sz="3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56862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571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Ministry Lessons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Ministry Lessons</dc:title>
  <dc:creator>Kenny Morgan</dc:creator>
  <cp:lastModifiedBy>Kenny Morgan</cp:lastModifiedBy>
  <cp:revision>5</cp:revision>
  <dcterms:created xsi:type="dcterms:W3CDTF">2018-09-23T11:51:51Z</dcterms:created>
  <dcterms:modified xsi:type="dcterms:W3CDTF">2018-09-23T13:00:55Z</dcterms:modified>
</cp:coreProperties>
</file>